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346" r:id="rId3"/>
    <p:sldId id="273" r:id="rId4"/>
    <p:sldId id="320" r:id="rId5"/>
    <p:sldId id="318" r:id="rId6"/>
    <p:sldId id="321" r:id="rId7"/>
    <p:sldId id="322" r:id="rId8"/>
    <p:sldId id="341" r:id="rId9"/>
    <p:sldId id="334" r:id="rId10"/>
    <p:sldId id="333" r:id="rId11"/>
    <p:sldId id="344" r:id="rId12"/>
    <p:sldId id="326" r:id="rId13"/>
    <p:sldId id="343" r:id="rId14"/>
    <p:sldId id="329" r:id="rId15"/>
    <p:sldId id="330" r:id="rId16"/>
    <p:sldId id="339" r:id="rId17"/>
    <p:sldId id="340" r:id="rId18"/>
    <p:sldId id="335" r:id="rId19"/>
    <p:sldId id="336" r:id="rId20"/>
    <p:sldId id="281" r:id="rId21"/>
    <p:sldId id="319" r:id="rId22"/>
  </p:sldIdLst>
  <p:sldSz cx="12192000" cy="6858000"/>
  <p:notesSz cx="6858000" cy="9144000"/>
  <p:embeddedFontLst>
    <p:embeddedFont>
      <p:font typeface="Futura Std Book" panose="020B0802020204020204" charset="0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8A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928" autoAdjust="0"/>
  </p:normalViewPr>
  <p:slideViewPr>
    <p:cSldViewPr snapToGrid="0">
      <p:cViewPr varScale="1">
        <p:scale>
          <a:sx n="78" d="100"/>
          <a:sy n="78" d="100"/>
        </p:scale>
        <p:origin x="1008" y="96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C6648-27F3-41E1-B965-69570519635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54B1CA0-3ED0-4030-89A2-C158DB579A3F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B020F1E6-C526-4C70-AA00-F8B9C0A52981}" type="parTrans" cxnId="{AC654C4E-4EF8-4A73-A5E9-B27F2CE86631}">
      <dgm:prSet/>
      <dgm:spPr/>
      <dgm:t>
        <a:bodyPr/>
        <a:lstStyle/>
        <a:p>
          <a:pPr latinLnBrk="1"/>
          <a:endParaRPr lang="ko-KR" altLang="en-US"/>
        </a:p>
      </dgm:t>
    </dgm:pt>
    <dgm:pt modelId="{26659DDB-0755-403E-A850-CE3F39CAF40D}" type="sibTrans" cxnId="{AC654C4E-4EF8-4A73-A5E9-B27F2CE86631}">
      <dgm:prSet/>
      <dgm:spPr/>
      <dgm:t>
        <a:bodyPr/>
        <a:lstStyle/>
        <a:p>
          <a:pPr latinLnBrk="1"/>
          <a:endParaRPr lang="ko-KR" altLang="en-US"/>
        </a:p>
      </dgm:t>
    </dgm:pt>
    <dgm:pt modelId="{5D3EF30A-3909-47B0-9E2F-FBFC2E70BCFD}">
      <dgm:prSet phldrT="[텍스트]"/>
      <dgm:spPr/>
      <dgm:t>
        <a:bodyPr/>
        <a:lstStyle/>
        <a:p>
          <a:pPr latinLnBrk="1"/>
          <a:r>
            <a:rPr lang="ko-KR" altLang="en-US" b="1" dirty="0"/>
            <a:t>전지윤</a:t>
          </a:r>
        </a:p>
      </dgm:t>
    </dgm:pt>
    <dgm:pt modelId="{925CDE20-E5B4-47CA-BDCA-63132836CD18}" type="parTrans" cxnId="{B36955C5-490A-4E1A-87C3-7FA7D2900E18}">
      <dgm:prSet/>
      <dgm:spPr/>
      <dgm:t>
        <a:bodyPr/>
        <a:lstStyle/>
        <a:p>
          <a:pPr latinLnBrk="1"/>
          <a:endParaRPr lang="ko-KR" altLang="en-US"/>
        </a:p>
      </dgm:t>
    </dgm:pt>
    <dgm:pt modelId="{FB81888E-40AB-410A-AF39-905E954CE425}" type="sibTrans" cxnId="{B36955C5-490A-4E1A-87C3-7FA7D2900E18}">
      <dgm:prSet/>
      <dgm:spPr/>
      <dgm:t>
        <a:bodyPr/>
        <a:lstStyle/>
        <a:p>
          <a:pPr latinLnBrk="1"/>
          <a:endParaRPr lang="ko-KR" altLang="en-US"/>
        </a:p>
      </dgm:t>
    </dgm:pt>
    <dgm:pt modelId="{056DD089-3533-4528-A756-17392E6F5389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3CBC0989-7886-47A1-8E0D-C282CC96FAFF}" type="parTrans" cxnId="{0CE2159B-5F6D-4F57-8D6F-60D87D3A919A}">
      <dgm:prSet/>
      <dgm:spPr/>
      <dgm:t>
        <a:bodyPr/>
        <a:lstStyle/>
        <a:p>
          <a:pPr latinLnBrk="1"/>
          <a:endParaRPr lang="ko-KR" altLang="en-US"/>
        </a:p>
      </dgm:t>
    </dgm:pt>
    <dgm:pt modelId="{28A61793-F44F-430D-8529-828CB97DF085}" type="sibTrans" cxnId="{0CE2159B-5F6D-4F57-8D6F-60D87D3A919A}">
      <dgm:prSet/>
      <dgm:spPr/>
      <dgm:t>
        <a:bodyPr/>
        <a:lstStyle/>
        <a:p>
          <a:pPr latinLnBrk="1"/>
          <a:endParaRPr lang="ko-KR" altLang="en-US"/>
        </a:p>
      </dgm:t>
    </dgm:pt>
    <dgm:pt modelId="{0F9CFBB6-2A4D-48C4-97E4-90F4C3B73773}">
      <dgm:prSet phldrT="[텍스트]"/>
      <dgm:spPr/>
      <dgm:t>
        <a:bodyPr/>
        <a:lstStyle/>
        <a:p>
          <a:pPr latinLnBrk="1"/>
          <a:r>
            <a:rPr lang="ko-KR" altLang="en-US" b="1" dirty="0"/>
            <a:t>김동영</a:t>
          </a:r>
        </a:p>
      </dgm:t>
    </dgm:pt>
    <dgm:pt modelId="{1AD30882-A271-4812-9BAA-EF6814FC73FD}" type="parTrans" cxnId="{11716BF9-13C0-4E34-861F-58350E5329A7}">
      <dgm:prSet/>
      <dgm:spPr/>
      <dgm:t>
        <a:bodyPr/>
        <a:lstStyle/>
        <a:p>
          <a:pPr latinLnBrk="1"/>
          <a:endParaRPr lang="ko-KR" altLang="en-US"/>
        </a:p>
      </dgm:t>
    </dgm:pt>
    <dgm:pt modelId="{67759209-F257-42FF-B01D-EDC239143AA3}" type="sibTrans" cxnId="{11716BF9-13C0-4E34-861F-58350E5329A7}">
      <dgm:prSet/>
      <dgm:spPr/>
      <dgm:t>
        <a:bodyPr/>
        <a:lstStyle/>
        <a:p>
          <a:pPr latinLnBrk="1"/>
          <a:endParaRPr lang="ko-KR" altLang="en-US"/>
        </a:p>
      </dgm:t>
    </dgm:pt>
    <dgm:pt modelId="{C32F2619-6F7D-49E5-8E07-A369F4AAAE2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63A20F39-83F8-46A9-A346-B1A1A0025EBC}" type="parTrans" cxnId="{659A2EB1-FA55-491E-A9F5-0C58CBC5CD6F}">
      <dgm:prSet/>
      <dgm:spPr/>
      <dgm:t>
        <a:bodyPr/>
        <a:lstStyle/>
        <a:p>
          <a:pPr latinLnBrk="1"/>
          <a:endParaRPr lang="ko-KR" altLang="en-US"/>
        </a:p>
      </dgm:t>
    </dgm:pt>
    <dgm:pt modelId="{C9FADD8B-1DA1-4A15-8C87-A67ECEC5D0F9}" type="sibTrans" cxnId="{659A2EB1-FA55-491E-A9F5-0C58CBC5CD6F}">
      <dgm:prSet/>
      <dgm:spPr/>
      <dgm:t>
        <a:bodyPr/>
        <a:lstStyle/>
        <a:p>
          <a:pPr latinLnBrk="1"/>
          <a:endParaRPr lang="ko-KR" altLang="en-US"/>
        </a:p>
      </dgm:t>
    </dgm:pt>
    <dgm:pt modelId="{DDAECD42-8EAD-4160-99FF-C29B0754EB51}">
      <dgm:prSet phldrT="[텍스트]"/>
      <dgm:spPr/>
      <dgm:t>
        <a:bodyPr/>
        <a:lstStyle/>
        <a:p>
          <a:pPr latinLnBrk="1"/>
          <a:r>
            <a:rPr lang="ko-KR" altLang="en-US" b="1" dirty="0"/>
            <a:t>최효진</a:t>
          </a:r>
        </a:p>
      </dgm:t>
    </dgm:pt>
    <dgm:pt modelId="{86EB6005-606A-4BB5-966A-8111A08B6A04}" type="parTrans" cxnId="{FD5E433A-4DDA-4E51-ACFF-5C62A6E9C3C9}">
      <dgm:prSet/>
      <dgm:spPr/>
      <dgm:t>
        <a:bodyPr/>
        <a:lstStyle/>
        <a:p>
          <a:pPr latinLnBrk="1"/>
          <a:endParaRPr lang="ko-KR" altLang="en-US"/>
        </a:p>
      </dgm:t>
    </dgm:pt>
    <dgm:pt modelId="{7F465FE5-BD5A-44BA-B8FD-B9C6F8F1BD5B}" type="sibTrans" cxnId="{FD5E433A-4DDA-4E51-ACFF-5C62A6E9C3C9}">
      <dgm:prSet/>
      <dgm:spPr/>
      <dgm:t>
        <a:bodyPr/>
        <a:lstStyle/>
        <a:p>
          <a:pPr latinLnBrk="1"/>
          <a:endParaRPr lang="ko-KR" altLang="en-US"/>
        </a:p>
      </dgm:t>
    </dgm:pt>
    <dgm:pt modelId="{94D2155B-3980-4914-B957-01FC76E6833F}" type="pres">
      <dgm:prSet presAssocID="{C0CC6648-27F3-41E1-B965-695705196352}" presName="Name0" presStyleCnt="0">
        <dgm:presLayoutVars>
          <dgm:chMax/>
          <dgm:chPref/>
          <dgm:dir/>
        </dgm:presLayoutVars>
      </dgm:prSet>
      <dgm:spPr/>
    </dgm:pt>
    <dgm:pt modelId="{2CF3806C-5813-4F7B-AFC5-9ABB144133C9}" type="pres">
      <dgm:prSet presAssocID="{754B1CA0-3ED0-4030-89A2-C158DB579A3F}" presName="composite" presStyleCnt="0">
        <dgm:presLayoutVars>
          <dgm:chMax val="1"/>
          <dgm:chPref val="1"/>
        </dgm:presLayoutVars>
      </dgm:prSet>
      <dgm:spPr/>
    </dgm:pt>
    <dgm:pt modelId="{9F261823-0348-4423-9FEB-09E8C96E8C97}" type="pres">
      <dgm:prSet presAssocID="{754B1CA0-3ED0-4030-89A2-C158DB579A3F}" presName="Accent" presStyleLbl="trAlignAcc1" presStyleIdx="0" presStyleCnt="3" custScaleY="132892">
        <dgm:presLayoutVars>
          <dgm:chMax val="0"/>
          <dgm:chPref val="0"/>
        </dgm:presLayoutVars>
      </dgm:prSet>
      <dgm:spPr/>
    </dgm:pt>
    <dgm:pt modelId="{F2C23F3A-ECCC-42DB-90DB-A1A613C80244}" type="pres">
      <dgm:prSet presAssocID="{754B1CA0-3ED0-4030-89A2-C158DB579A3F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4404A8B-EED1-4F01-B224-53311390829E}" type="pres">
      <dgm:prSet presAssocID="{754B1CA0-3ED0-4030-89A2-C158DB579A3F}" presName="ChildComposite" presStyleCnt="0"/>
      <dgm:spPr/>
    </dgm:pt>
    <dgm:pt modelId="{29FE0D69-5568-491B-818F-0EA26C4548AA}" type="pres">
      <dgm:prSet presAssocID="{754B1CA0-3ED0-4030-89A2-C158DB579A3F}" presName="Child" presStyleLbl="node1" presStyleIdx="0" presStyleCnt="3" custLinFactNeighborX="667" custLinFactNeighborY="96093">
        <dgm:presLayoutVars>
          <dgm:chMax val="0"/>
          <dgm:chPref val="0"/>
          <dgm:bulletEnabled val="1"/>
        </dgm:presLayoutVars>
      </dgm:prSet>
      <dgm:spPr/>
    </dgm:pt>
    <dgm:pt modelId="{EDF5AE0C-A5FD-4477-9EA0-7CD15B9C5D92}" type="pres">
      <dgm:prSet presAssocID="{754B1CA0-3ED0-4030-89A2-C158DB579A3F}" presName="Parent" presStyleLbl="revTx" presStyleIdx="0" presStyleCnt="3" custLinFactY="37815" custLinFactNeighborX="667" custLinFactNeighborY="100000">
        <dgm:presLayoutVars>
          <dgm:chMax val="1"/>
          <dgm:chPref val="0"/>
          <dgm:bulletEnabled val="1"/>
        </dgm:presLayoutVars>
      </dgm:prSet>
      <dgm:spPr/>
    </dgm:pt>
    <dgm:pt modelId="{59C7C6E3-5907-4F52-8809-A2C3936E5F97}" type="pres">
      <dgm:prSet presAssocID="{26659DDB-0755-403E-A850-CE3F39CAF40D}" presName="sibTrans" presStyleCnt="0"/>
      <dgm:spPr/>
    </dgm:pt>
    <dgm:pt modelId="{34631AF0-256C-4790-9BC9-449E3ADF9443}" type="pres">
      <dgm:prSet presAssocID="{056DD089-3533-4528-A756-17392E6F5389}" presName="composite" presStyleCnt="0">
        <dgm:presLayoutVars>
          <dgm:chMax val="1"/>
          <dgm:chPref val="1"/>
        </dgm:presLayoutVars>
      </dgm:prSet>
      <dgm:spPr/>
    </dgm:pt>
    <dgm:pt modelId="{E2C2884B-82E7-4489-BB44-169ABD9B9384}" type="pres">
      <dgm:prSet presAssocID="{056DD089-3533-4528-A756-17392E6F5389}" presName="Accent" presStyleLbl="trAlignAcc1" presStyleIdx="1" presStyleCnt="3" custScaleY="133913">
        <dgm:presLayoutVars>
          <dgm:chMax val="0"/>
          <dgm:chPref val="0"/>
        </dgm:presLayoutVars>
      </dgm:prSet>
      <dgm:spPr/>
    </dgm:pt>
    <dgm:pt modelId="{C23FFE29-2802-4B49-9422-A2AD3D6A27E3}" type="pres">
      <dgm:prSet presAssocID="{056DD089-3533-4528-A756-17392E6F5389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290B75C-0F68-450C-B3A2-5AC7B7ABD7CA}" type="pres">
      <dgm:prSet presAssocID="{056DD089-3533-4528-A756-17392E6F5389}" presName="ChildComposite" presStyleCnt="0"/>
      <dgm:spPr/>
    </dgm:pt>
    <dgm:pt modelId="{E989C2E8-8146-4689-80F8-777919492C4D}" type="pres">
      <dgm:prSet presAssocID="{056DD089-3533-4528-A756-17392E6F5389}" presName="Child" presStyleLbl="node1" presStyleIdx="1" presStyleCnt="3" custLinFactNeighborX="-668" custLinFactNeighborY="96093">
        <dgm:presLayoutVars>
          <dgm:chMax val="0"/>
          <dgm:chPref val="0"/>
          <dgm:bulletEnabled val="1"/>
        </dgm:presLayoutVars>
      </dgm:prSet>
      <dgm:spPr/>
    </dgm:pt>
    <dgm:pt modelId="{93FB8B92-F478-4B2E-A16D-40309E2F79A3}" type="pres">
      <dgm:prSet presAssocID="{056DD089-3533-4528-A756-17392E6F5389}" presName="Parent" presStyleLbl="revTx" presStyleIdx="1" presStyleCnt="3" custLinFactY="17399" custLinFactNeighborX="-667" custLinFactNeighborY="100000">
        <dgm:presLayoutVars>
          <dgm:chMax val="1"/>
          <dgm:chPref val="0"/>
          <dgm:bulletEnabled val="1"/>
        </dgm:presLayoutVars>
      </dgm:prSet>
      <dgm:spPr/>
    </dgm:pt>
    <dgm:pt modelId="{EE364E81-60D5-460E-B94D-5D7C13E2535C}" type="pres">
      <dgm:prSet presAssocID="{28A61793-F44F-430D-8529-828CB97DF085}" presName="sibTrans" presStyleCnt="0"/>
      <dgm:spPr/>
    </dgm:pt>
    <dgm:pt modelId="{A75DAD10-98CC-4E13-8DDA-542E2DA056DF}" type="pres">
      <dgm:prSet presAssocID="{C32F2619-6F7D-49E5-8E07-A369F4AAAE28}" presName="composite" presStyleCnt="0">
        <dgm:presLayoutVars>
          <dgm:chMax val="1"/>
          <dgm:chPref val="1"/>
        </dgm:presLayoutVars>
      </dgm:prSet>
      <dgm:spPr/>
    </dgm:pt>
    <dgm:pt modelId="{E9C65E2D-28AE-4BE8-B5F9-0BE58726760E}" type="pres">
      <dgm:prSet presAssocID="{C32F2619-6F7D-49E5-8E07-A369F4AAAE28}" presName="Accent" presStyleLbl="trAlignAcc1" presStyleIdx="2" presStyleCnt="3" custScaleY="133913">
        <dgm:presLayoutVars>
          <dgm:chMax val="0"/>
          <dgm:chPref val="0"/>
        </dgm:presLayoutVars>
      </dgm:prSet>
      <dgm:spPr/>
    </dgm:pt>
    <dgm:pt modelId="{5636BB71-B6EB-4706-BC01-6A7817352EDD}" type="pres">
      <dgm:prSet presAssocID="{C32F2619-6F7D-49E5-8E07-A369F4AAAE28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D505A45-A09D-4FCF-983E-616948FA5E4C}" type="pres">
      <dgm:prSet presAssocID="{C32F2619-6F7D-49E5-8E07-A369F4AAAE28}" presName="ChildComposite" presStyleCnt="0"/>
      <dgm:spPr/>
    </dgm:pt>
    <dgm:pt modelId="{F21BC11B-A528-4E2D-B90E-C6F4016735C9}" type="pres">
      <dgm:prSet presAssocID="{C32F2619-6F7D-49E5-8E07-A369F4AAAE28}" presName="Child" presStyleLbl="node1" presStyleIdx="2" presStyleCnt="3" custLinFactNeighborX="1335" custLinFactNeighborY="99096">
        <dgm:presLayoutVars>
          <dgm:chMax val="0"/>
          <dgm:chPref val="0"/>
          <dgm:bulletEnabled val="1"/>
        </dgm:presLayoutVars>
      </dgm:prSet>
      <dgm:spPr/>
    </dgm:pt>
    <dgm:pt modelId="{186A6335-C1EF-4640-8E84-83DF6C4740D6}" type="pres">
      <dgm:prSet presAssocID="{C32F2619-6F7D-49E5-8E07-A369F4AAAE28}" presName="Parent" presStyleLbl="revTx" presStyleIdx="2" presStyleCnt="3" custLinFactY="32711" custLinFactNeighborX="1335" custLinFactNeighborY="100000">
        <dgm:presLayoutVars>
          <dgm:chMax val="1"/>
          <dgm:chPref val="0"/>
          <dgm:bulletEnabled val="1"/>
        </dgm:presLayoutVars>
      </dgm:prSet>
      <dgm:spPr/>
    </dgm:pt>
  </dgm:ptLst>
  <dgm:cxnLst>
    <dgm:cxn modelId="{961E3A03-BD78-4555-AD40-816FF53F3044}" type="presOf" srcId="{754B1CA0-3ED0-4030-89A2-C158DB579A3F}" destId="{EDF5AE0C-A5FD-4477-9EA0-7CD15B9C5D92}" srcOrd="0" destOrd="0" presId="urn:microsoft.com/office/officeart/2008/layout/CaptionedPictures"/>
    <dgm:cxn modelId="{1CDB5906-3DFF-4D84-9538-C625092EEA28}" type="presOf" srcId="{C32F2619-6F7D-49E5-8E07-A369F4AAAE28}" destId="{186A6335-C1EF-4640-8E84-83DF6C4740D6}" srcOrd="0" destOrd="0" presId="urn:microsoft.com/office/officeart/2008/layout/CaptionedPictures"/>
    <dgm:cxn modelId="{EB09581C-45B9-49A9-9839-CF6B9207DA82}" type="presOf" srcId="{5D3EF30A-3909-47B0-9E2F-FBFC2E70BCFD}" destId="{29FE0D69-5568-491B-818F-0EA26C4548AA}" srcOrd="0" destOrd="0" presId="urn:microsoft.com/office/officeart/2008/layout/CaptionedPictures"/>
    <dgm:cxn modelId="{B3564731-A21B-4105-AA38-986754A07CD2}" type="presOf" srcId="{056DD089-3533-4528-A756-17392E6F5389}" destId="{93FB8B92-F478-4B2E-A16D-40309E2F79A3}" srcOrd="0" destOrd="0" presId="urn:microsoft.com/office/officeart/2008/layout/CaptionedPictures"/>
    <dgm:cxn modelId="{FD5E433A-4DDA-4E51-ACFF-5C62A6E9C3C9}" srcId="{C32F2619-6F7D-49E5-8E07-A369F4AAAE28}" destId="{DDAECD42-8EAD-4160-99FF-C29B0754EB51}" srcOrd="0" destOrd="0" parTransId="{86EB6005-606A-4BB5-966A-8111A08B6A04}" sibTransId="{7F465FE5-BD5A-44BA-B8FD-B9C6F8F1BD5B}"/>
    <dgm:cxn modelId="{AC654C4E-4EF8-4A73-A5E9-B27F2CE86631}" srcId="{C0CC6648-27F3-41E1-B965-695705196352}" destId="{754B1CA0-3ED0-4030-89A2-C158DB579A3F}" srcOrd="0" destOrd="0" parTransId="{B020F1E6-C526-4C70-AA00-F8B9C0A52981}" sibTransId="{26659DDB-0755-403E-A850-CE3F39CAF40D}"/>
    <dgm:cxn modelId="{37DF548C-FC8F-43F9-A870-849EBB84DB58}" type="presOf" srcId="{C0CC6648-27F3-41E1-B965-695705196352}" destId="{94D2155B-3980-4914-B957-01FC76E6833F}" srcOrd="0" destOrd="0" presId="urn:microsoft.com/office/officeart/2008/layout/CaptionedPictures"/>
    <dgm:cxn modelId="{0CE2159B-5F6D-4F57-8D6F-60D87D3A919A}" srcId="{C0CC6648-27F3-41E1-B965-695705196352}" destId="{056DD089-3533-4528-A756-17392E6F5389}" srcOrd="1" destOrd="0" parTransId="{3CBC0989-7886-47A1-8E0D-C282CC96FAFF}" sibTransId="{28A61793-F44F-430D-8529-828CB97DF085}"/>
    <dgm:cxn modelId="{659A2EB1-FA55-491E-A9F5-0C58CBC5CD6F}" srcId="{C0CC6648-27F3-41E1-B965-695705196352}" destId="{C32F2619-6F7D-49E5-8E07-A369F4AAAE28}" srcOrd="2" destOrd="0" parTransId="{63A20F39-83F8-46A9-A346-B1A1A0025EBC}" sibTransId="{C9FADD8B-1DA1-4A15-8C87-A67ECEC5D0F9}"/>
    <dgm:cxn modelId="{B36955C5-490A-4E1A-87C3-7FA7D2900E18}" srcId="{754B1CA0-3ED0-4030-89A2-C158DB579A3F}" destId="{5D3EF30A-3909-47B0-9E2F-FBFC2E70BCFD}" srcOrd="0" destOrd="0" parTransId="{925CDE20-E5B4-47CA-BDCA-63132836CD18}" sibTransId="{FB81888E-40AB-410A-AF39-905E954CE425}"/>
    <dgm:cxn modelId="{C4DEDCD4-CEF5-4170-9447-FCBF6E2F7D2D}" type="presOf" srcId="{0F9CFBB6-2A4D-48C4-97E4-90F4C3B73773}" destId="{E989C2E8-8146-4689-80F8-777919492C4D}" srcOrd="0" destOrd="0" presId="urn:microsoft.com/office/officeart/2008/layout/CaptionedPictures"/>
    <dgm:cxn modelId="{6ACA00E8-1618-4184-9217-97958C5533DB}" type="presOf" srcId="{DDAECD42-8EAD-4160-99FF-C29B0754EB51}" destId="{F21BC11B-A528-4E2D-B90E-C6F4016735C9}" srcOrd="0" destOrd="0" presId="urn:microsoft.com/office/officeart/2008/layout/CaptionedPictures"/>
    <dgm:cxn modelId="{11716BF9-13C0-4E34-861F-58350E5329A7}" srcId="{056DD089-3533-4528-A756-17392E6F5389}" destId="{0F9CFBB6-2A4D-48C4-97E4-90F4C3B73773}" srcOrd="0" destOrd="0" parTransId="{1AD30882-A271-4812-9BAA-EF6814FC73FD}" sibTransId="{67759209-F257-42FF-B01D-EDC239143AA3}"/>
    <dgm:cxn modelId="{6134802A-4885-41B7-98C6-BDB4231FB7F9}" type="presParOf" srcId="{94D2155B-3980-4914-B957-01FC76E6833F}" destId="{2CF3806C-5813-4F7B-AFC5-9ABB144133C9}" srcOrd="0" destOrd="0" presId="urn:microsoft.com/office/officeart/2008/layout/CaptionedPictures"/>
    <dgm:cxn modelId="{798EA887-4D78-457A-8095-99F3635E0FD0}" type="presParOf" srcId="{2CF3806C-5813-4F7B-AFC5-9ABB144133C9}" destId="{9F261823-0348-4423-9FEB-09E8C96E8C97}" srcOrd="0" destOrd="0" presId="urn:microsoft.com/office/officeart/2008/layout/CaptionedPictures"/>
    <dgm:cxn modelId="{752DAE3A-5CD8-4E69-B840-C48434A08630}" type="presParOf" srcId="{2CF3806C-5813-4F7B-AFC5-9ABB144133C9}" destId="{F2C23F3A-ECCC-42DB-90DB-A1A613C80244}" srcOrd="1" destOrd="0" presId="urn:microsoft.com/office/officeart/2008/layout/CaptionedPictures"/>
    <dgm:cxn modelId="{70960503-BDDB-4ECB-8E06-E25B58FB3213}" type="presParOf" srcId="{2CF3806C-5813-4F7B-AFC5-9ABB144133C9}" destId="{64404A8B-EED1-4F01-B224-53311390829E}" srcOrd="2" destOrd="0" presId="urn:microsoft.com/office/officeart/2008/layout/CaptionedPictures"/>
    <dgm:cxn modelId="{64280BBE-B3CA-42A0-AB20-61EDD9ABA741}" type="presParOf" srcId="{64404A8B-EED1-4F01-B224-53311390829E}" destId="{29FE0D69-5568-491B-818F-0EA26C4548AA}" srcOrd="0" destOrd="0" presId="urn:microsoft.com/office/officeart/2008/layout/CaptionedPictures"/>
    <dgm:cxn modelId="{7DB9F1C9-EBD7-4520-B854-9F876E8A66F9}" type="presParOf" srcId="{64404A8B-EED1-4F01-B224-53311390829E}" destId="{EDF5AE0C-A5FD-4477-9EA0-7CD15B9C5D92}" srcOrd="1" destOrd="0" presId="urn:microsoft.com/office/officeart/2008/layout/CaptionedPictures"/>
    <dgm:cxn modelId="{3B8A4F0B-20F3-47C8-82BA-63D7C57BF97F}" type="presParOf" srcId="{94D2155B-3980-4914-B957-01FC76E6833F}" destId="{59C7C6E3-5907-4F52-8809-A2C3936E5F97}" srcOrd="1" destOrd="0" presId="urn:microsoft.com/office/officeart/2008/layout/CaptionedPictures"/>
    <dgm:cxn modelId="{5ECD86D0-0262-4DDF-93B0-8594E58498EF}" type="presParOf" srcId="{94D2155B-3980-4914-B957-01FC76E6833F}" destId="{34631AF0-256C-4790-9BC9-449E3ADF9443}" srcOrd="2" destOrd="0" presId="urn:microsoft.com/office/officeart/2008/layout/CaptionedPictures"/>
    <dgm:cxn modelId="{5DCB4F9C-9A6D-4926-B101-7B525C452A33}" type="presParOf" srcId="{34631AF0-256C-4790-9BC9-449E3ADF9443}" destId="{E2C2884B-82E7-4489-BB44-169ABD9B9384}" srcOrd="0" destOrd="0" presId="urn:microsoft.com/office/officeart/2008/layout/CaptionedPictures"/>
    <dgm:cxn modelId="{3E840C23-950C-447C-A10F-699546477AC5}" type="presParOf" srcId="{34631AF0-256C-4790-9BC9-449E3ADF9443}" destId="{C23FFE29-2802-4B49-9422-A2AD3D6A27E3}" srcOrd="1" destOrd="0" presId="urn:microsoft.com/office/officeart/2008/layout/CaptionedPictures"/>
    <dgm:cxn modelId="{F60D278C-1325-4591-927B-3ABE38195262}" type="presParOf" srcId="{34631AF0-256C-4790-9BC9-449E3ADF9443}" destId="{E290B75C-0F68-450C-B3A2-5AC7B7ABD7CA}" srcOrd="2" destOrd="0" presId="urn:microsoft.com/office/officeart/2008/layout/CaptionedPictures"/>
    <dgm:cxn modelId="{05F90F39-EAF5-4AB8-B7B4-3DDC5652E2AA}" type="presParOf" srcId="{E290B75C-0F68-450C-B3A2-5AC7B7ABD7CA}" destId="{E989C2E8-8146-4689-80F8-777919492C4D}" srcOrd="0" destOrd="0" presId="urn:microsoft.com/office/officeart/2008/layout/CaptionedPictures"/>
    <dgm:cxn modelId="{4AE22F5F-7BA7-4BB6-BEE9-2970945A8445}" type="presParOf" srcId="{E290B75C-0F68-450C-B3A2-5AC7B7ABD7CA}" destId="{93FB8B92-F478-4B2E-A16D-40309E2F79A3}" srcOrd="1" destOrd="0" presId="urn:microsoft.com/office/officeart/2008/layout/CaptionedPictures"/>
    <dgm:cxn modelId="{FB00AF78-0C21-412A-9842-18168B678E9F}" type="presParOf" srcId="{94D2155B-3980-4914-B957-01FC76E6833F}" destId="{EE364E81-60D5-460E-B94D-5D7C13E2535C}" srcOrd="3" destOrd="0" presId="urn:microsoft.com/office/officeart/2008/layout/CaptionedPictures"/>
    <dgm:cxn modelId="{F34852A4-D3E2-4A02-B7FA-F2E0E33F9101}" type="presParOf" srcId="{94D2155B-3980-4914-B957-01FC76E6833F}" destId="{A75DAD10-98CC-4E13-8DDA-542E2DA056DF}" srcOrd="4" destOrd="0" presId="urn:microsoft.com/office/officeart/2008/layout/CaptionedPictures"/>
    <dgm:cxn modelId="{25FA4A95-FBF5-4B03-BFF8-C07C4CB5B8B5}" type="presParOf" srcId="{A75DAD10-98CC-4E13-8DDA-542E2DA056DF}" destId="{E9C65E2D-28AE-4BE8-B5F9-0BE58726760E}" srcOrd="0" destOrd="0" presId="urn:microsoft.com/office/officeart/2008/layout/CaptionedPictures"/>
    <dgm:cxn modelId="{D40E843A-87E9-4FA8-87C0-B49A66555467}" type="presParOf" srcId="{A75DAD10-98CC-4E13-8DDA-542E2DA056DF}" destId="{5636BB71-B6EB-4706-BC01-6A7817352EDD}" srcOrd="1" destOrd="0" presId="urn:microsoft.com/office/officeart/2008/layout/CaptionedPictures"/>
    <dgm:cxn modelId="{93BF055E-3FFC-474E-BDD1-B9A63CAF2651}" type="presParOf" srcId="{A75DAD10-98CC-4E13-8DDA-542E2DA056DF}" destId="{5D505A45-A09D-4FCF-983E-616948FA5E4C}" srcOrd="2" destOrd="0" presId="urn:microsoft.com/office/officeart/2008/layout/CaptionedPictures"/>
    <dgm:cxn modelId="{C5601EBA-236E-4D13-8CBC-9C4A8E18C50C}" type="presParOf" srcId="{5D505A45-A09D-4FCF-983E-616948FA5E4C}" destId="{F21BC11B-A528-4E2D-B90E-C6F4016735C9}" srcOrd="0" destOrd="0" presId="urn:microsoft.com/office/officeart/2008/layout/CaptionedPictures"/>
    <dgm:cxn modelId="{DDAEF264-41AE-476F-BF9C-99B64003967C}" type="presParOf" srcId="{5D505A45-A09D-4FCF-983E-616948FA5E4C}" destId="{186A6335-C1EF-4640-8E84-83DF6C4740D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C6648-27F3-41E1-B965-69570519635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54B1CA0-3ED0-4030-89A2-C158DB579A3F}">
      <dgm:prSet phldrT="[텍스트]" custT="1"/>
      <dgm:spPr/>
      <dgm:t>
        <a:bodyPr/>
        <a:lstStyle/>
        <a:p>
          <a:pPr latinLnBrk="1"/>
          <a:endParaRPr lang="ko-KR" altLang="en-US" sz="1100" b="0" dirty="0"/>
        </a:p>
      </dgm:t>
    </dgm:pt>
    <dgm:pt modelId="{B020F1E6-C526-4C70-AA00-F8B9C0A52981}" type="parTrans" cxnId="{AC654C4E-4EF8-4A73-A5E9-B27F2CE86631}">
      <dgm:prSet/>
      <dgm:spPr/>
      <dgm:t>
        <a:bodyPr/>
        <a:lstStyle/>
        <a:p>
          <a:pPr latinLnBrk="1"/>
          <a:endParaRPr lang="ko-KR" altLang="en-US"/>
        </a:p>
      </dgm:t>
    </dgm:pt>
    <dgm:pt modelId="{26659DDB-0755-403E-A850-CE3F39CAF40D}" type="sibTrans" cxnId="{AC654C4E-4EF8-4A73-A5E9-B27F2CE86631}">
      <dgm:prSet/>
      <dgm:spPr/>
      <dgm:t>
        <a:bodyPr/>
        <a:lstStyle/>
        <a:p>
          <a:pPr latinLnBrk="1"/>
          <a:endParaRPr lang="ko-KR" altLang="en-US"/>
        </a:p>
      </dgm:t>
    </dgm:pt>
    <dgm:pt modelId="{5D3EF30A-3909-47B0-9E2F-FBFC2E70BCFD}">
      <dgm:prSet phldrT="[텍스트]"/>
      <dgm:spPr/>
      <dgm:t>
        <a:bodyPr/>
        <a:lstStyle/>
        <a:p>
          <a:pPr latinLnBrk="1"/>
          <a:r>
            <a:rPr lang="ko-KR" altLang="en-US" b="1" dirty="0"/>
            <a:t>백관진</a:t>
          </a:r>
        </a:p>
      </dgm:t>
    </dgm:pt>
    <dgm:pt modelId="{925CDE20-E5B4-47CA-BDCA-63132836CD18}" type="parTrans" cxnId="{B36955C5-490A-4E1A-87C3-7FA7D2900E18}">
      <dgm:prSet/>
      <dgm:spPr/>
      <dgm:t>
        <a:bodyPr/>
        <a:lstStyle/>
        <a:p>
          <a:pPr latinLnBrk="1"/>
          <a:endParaRPr lang="ko-KR" altLang="en-US"/>
        </a:p>
      </dgm:t>
    </dgm:pt>
    <dgm:pt modelId="{FB81888E-40AB-410A-AF39-905E954CE425}" type="sibTrans" cxnId="{B36955C5-490A-4E1A-87C3-7FA7D2900E18}">
      <dgm:prSet/>
      <dgm:spPr/>
      <dgm:t>
        <a:bodyPr/>
        <a:lstStyle/>
        <a:p>
          <a:pPr latinLnBrk="1"/>
          <a:endParaRPr lang="ko-KR" altLang="en-US"/>
        </a:p>
      </dgm:t>
    </dgm:pt>
    <dgm:pt modelId="{056DD089-3533-4528-A756-17392E6F5389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3CBC0989-7886-47A1-8E0D-C282CC96FAFF}" type="parTrans" cxnId="{0CE2159B-5F6D-4F57-8D6F-60D87D3A919A}">
      <dgm:prSet/>
      <dgm:spPr/>
      <dgm:t>
        <a:bodyPr/>
        <a:lstStyle/>
        <a:p>
          <a:pPr latinLnBrk="1"/>
          <a:endParaRPr lang="ko-KR" altLang="en-US"/>
        </a:p>
      </dgm:t>
    </dgm:pt>
    <dgm:pt modelId="{28A61793-F44F-430D-8529-828CB97DF085}" type="sibTrans" cxnId="{0CE2159B-5F6D-4F57-8D6F-60D87D3A919A}">
      <dgm:prSet/>
      <dgm:spPr/>
      <dgm:t>
        <a:bodyPr/>
        <a:lstStyle/>
        <a:p>
          <a:pPr latinLnBrk="1"/>
          <a:endParaRPr lang="ko-KR" altLang="en-US"/>
        </a:p>
      </dgm:t>
    </dgm:pt>
    <dgm:pt modelId="{0F9CFBB6-2A4D-48C4-97E4-90F4C3B73773}">
      <dgm:prSet phldrT="[텍스트]"/>
      <dgm:spPr/>
      <dgm:t>
        <a:bodyPr/>
        <a:lstStyle/>
        <a:p>
          <a:pPr latinLnBrk="1"/>
          <a:r>
            <a:rPr lang="ko-KR" altLang="en-US" b="1" dirty="0" err="1"/>
            <a:t>김에녹</a:t>
          </a:r>
          <a:endParaRPr lang="ko-KR" altLang="en-US" b="1" dirty="0"/>
        </a:p>
      </dgm:t>
    </dgm:pt>
    <dgm:pt modelId="{1AD30882-A271-4812-9BAA-EF6814FC73FD}" type="parTrans" cxnId="{11716BF9-13C0-4E34-861F-58350E5329A7}">
      <dgm:prSet/>
      <dgm:spPr/>
      <dgm:t>
        <a:bodyPr/>
        <a:lstStyle/>
        <a:p>
          <a:pPr latinLnBrk="1"/>
          <a:endParaRPr lang="ko-KR" altLang="en-US"/>
        </a:p>
      </dgm:t>
    </dgm:pt>
    <dgm:pt modelId="{67759209-F257-42FF-B01D-EDC239143AA3}" type="sibTrans" cxnId="{11716BF9-13C0-4E34-861F-58350E5329A7}">
      <dgm:prSet/>
      <dgm:spPr/>
      <dgm:t>
        <a:bodyPr/>
        <a:lstStyle/>
        <a:p>
          <a:pPr latinLnBrk="1"/>
          <a:endParaRPr lang="ko-KR" altLang="en-US"/>
        </a:p>
      </dgm:t>
    </dgm:pt>
    <dgm:pt modelId="{C32F2619-6F7D-49E5-8E07-A369F4AAAE28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63A20F39-83F8-46A9-A346-B1A1A0025EBC}" type="parTrans" cxnId="{659A2EB1-FA55-491E-A9F5-0C58CBC5CD6F}">
      <dgm:prSet/>
      <dgm:spPr/>
      <dgm:t>
        <a:bodyPr/>
        <a:lstStyle/>
        <a:p>
          <a:pPr latinLnBrk="1"/>
          <a:endParaRPr lang="ko-KR" altLang="en-US"/>
        </a:p>
      </dgm:t>
    </dgm:pt>
    <dgm:pt modelId="{C9FADD8B-1DA1-4A15-8C87-A67ECEC5D0F9}" type="sibTrans" cxnId="{659A2EB1-FA55-491E-A9F5-0C58CBC5CD6F}">
      <dgm:prSet/>
      <dgm:spPr/>
      <dgm:t>
        <a:bodyPr/>
        <a:lstStyle/>
        <a:p>
          <a:pPr latinLnBrk="1"/>
          <a:endParaRPr lang="ko-KR" altLang="en-US"/>
        </a:p>
      </dgm:t>
    </dgm:pt>
    <dgm:pt modelId="{DDAECD42-8EAD-4160-99FF-C29B0754EB51}">
      <dgm:prSet phldrT="[텍스트]"/>
      <dgm:spPr/>
      <dgm:t>
        <a:bodyPr/>
        <a:lstStyle/>
        <a:p>
          <a:pPr latinLnBrk="1"/>
          <a:r>
            <a:rPr lang="ko-KR" altLang="en-US" b="1" dirty="0"/>
            <a:t>문한빈</a:t>
          </a:r>
        </a:p>
      </dgm:t>
    </dgm:pt>
    <dgm:pt modelId="{86EB6005-606A-4BB5-966A-8111A08B6A04}" type="parTrans" cxnId="{FD5E433A-4DDA-4E51-ACFF-5C62A6E9C3C9}">
      <dgm:prSet/>
      <dgm:spPr/>
      <dgm:t>
        <a:bodyPr/>
        <a:lstStyle/>
        <a:p>
          <a:pPr latinLnBrk="1"/>
          <a:endParaRPr lang="ko-KR" altLang="en-US"/>
        </a:p>
      </dgm:t>
    </dgm:pt>
    <dgm:pt modelId="{7F465FE5-BD5A-44BA-B8FD-B9C6F8F1BD5B}" type="sibTrans" cxnId="{FD5E433A-4DDA-4E51-ACFF-5C62A6E9C3C9}">
      <dgm:prSet/>
      <dgm:spPr/>
      <dgm:t>
        <a:bodyPr/>
        <a:lstStyle/>
        <a:p>
          <a:pPr latinLnBrk="1"/>
          <a:endParaRPr lang="ko-KR" altLang="en-US"/>
        </a:p>
      </dgm:t>
    </dgm:pt>
    <dgm:pt modelId="{94D2155B-3980-4914-B957-01FC76E6833F}" type="pres">
      <dgm:prSet presAssocID="{C0CC6648-27F3-41E1-B965-695705196352}" presName="Name0" presStyleCnt="0">
        <dgm:presLayoutVars>
          <dgm:chMax/>
          <dgm:chPref/>
          <dgm:dir/>
        </dgm:presLayoutVars>
      </dgm:prSet>
      <dgm:spPr/>
    </dgm:pt>
    <dgm:pt modelId="{2CF3806C-5813-4F7B-AFC5-9ABB144133C9}" type="pres">
      <dgm:prSet presAssocID="{754B1CA0-3ED0-4030-89A2-C158DB579A3F}" presName="composite" presStyleCnt="0">
        <dgm:presLayoutVars>
          <dgm:chMax val="1"/>
          <dgm:chPref val="1"/>
        </dgm:presLayoutVars>
      </dgm:prSet>
      <dgm:spPr/>
    </dgm:pt>
    <dgm:pt modelId="{9F261823-0348-4423-9FEB-09E8C96E8C97}" type="pres">
      <dgm:prSet presAssocID="{754B1CA0-3ED0-4030-89A2-C158DB579A3F}" presName="Accent" presStyleLbl="trAlignAcc1" presStyleIdx="0" presStyleCnt="3" custScaleY="129999">
        <dgm:presLayoutVars>
          <dgm:chMax val="0"/>
          <dgm:chPref val="0"/>
        </dgm:presLayoutVars>
      </dgm:prSet>
      <dgm:spPr/>
    </dgm:pt>
    <dgm:pt modelId="{F2C23F3A-ECCC-42DB-90DB-A1A613C80244}" type="pres">
      <dgm:prSet presAssocID="{754B1CA0-3ED0-4030-89A2-C158DB579A3F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4404A8B-EED1-4F01-B224-53311390829E}" type="pres">
      <dgm:prSet presAssocID="{754B1CA0-3ED0-4030-89A2-C158DB579A3F}" presName="ChildComposite" presStyleCnt="0"/>
      <dgm:spPr/>
    </dgm:pt>
    <dgm:pt modelId="{29FE0D69-5568-491B-818F-0EA26C4548AA}" type="pres">
      <dgm:prSet presAssocID="{754B1CA0-3ED0-4030-89A2-C158DB579A3F}" presName="Child" presStyleLbl="node1" presStyleIdx="0" presStyleCnt="3" custLinFactNeighborX="-667" custLinFactNeighborY="87084">
        <dgm:presLayoutVars>
          <dgm:chMax val="0"/>
          <dgm:chPref val="0"/>
          <dgm:bulletEnabled val="1"/>
        </dgm:presLayoutVars>
      </dgm:prSet>
      <dgm:spPr/>
    </dgm:pt>
    <dgm:pt modelId="{EDF5AE0C-A5FD-4477-9EA0-7CD15B9C5D92}" type="pres">
      <dgm:prSet presAssocID="{754B1CA0-3ED0-4030-89A2-C158DB579A3F}" presName="Parent" presStyleLbl="revTx" presStyleIdx="0" presStyleCnt="3" custLinFactY="12294" custLinFactNeighborY="100000">
        <dgm:presLayoutVars>
          <dgm:chMax val="1"/>
          <dgm:chPref val="0"/>
          <dgm:bulletEnabled val="1"/>
        </dgm:presLayoutVars>
      </dgm:prSet>
      <dgm:spPr/>
    </dgm:pt>
    <dgm:pt modelId="{59C7C6E3-5907-4F52-8809-A2C3936E5F97}" type="pres">
      <dgm:prSet presAssocID="{26659DDB-0755-403E-A850-CE3F39CAF40D}" presName="sibTrans" presStyleCnt="0"/>
      <dgm:spPr/>
    </dgm:pt>
    <dgm:pt modelId="{34631AF0-256C-4790-9BC9-449E3ADF9443}" type="pres">
      <dgm:prSet presAssocID="{056DD089-3533-4528-A756-17392E6F5389}" presName="composite" presStyleCnt="0">
        <dgm:presLayoutVars>
          <dgm:chMax val="1"/>
          <dgm:chPref val="1"/>
        </dgm:presLayoutVars>
      </dgm:prSet>
      <dgm:spPr/>
    </dgm:pt>
    <dgm:pt modelId="{E2C2884B-82E7-4489-BB44-169ABD9B9384}" type="pres">
      <dgm:prSet presAssocID="{056DD089-3533-4528-A756-17392E6F5389}" presName="Accent" presStyleLbl="trAlignAcc1" presStyleIdx="1" presStyleCnt="3" custScaleY="129999">
        <dgm:presLayoutVars>
          <dgm:chMax val="0"/>
          <dgm:chPref val="0"/>
        </dgm:presLayoutVars>
      </dgm:prSet>
      <dgm:spPr/>
    </dgm:pt>
    <dgm:pt modelId="{C23FFE29-2802-4B49-9422-A2AD3D6A27E3}" type="pres">
      <dgm:prSet presAssocID="{056DD089-3533-4528-A756-17392E6F5389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290B75C-0F68-450C-B3A2-5AC7B7ABD7CA}" type="pres">
      <dgm:prSet presAssocID="{056DD089-3533-4528-A756-17392E6F5389}" presName="ChildComposite" presStyleCnt="0"/>
      <dgm:spPr/>
    </dgm:pt>
    <dgm:pt modelId="{E989C2E8-8146-4689-80F8-777919492C4D}" type="pres">
      <dgm:prSet presAssocID="{056DD089-3533-4528-A756-17392E6F5389}" presName="Child" presStyleLbl="node1" presStyleIdx="1" presStyleCnt="3" custLinFactNeighborX="667" custLinFactNeighborY="87084">
        <dgm:presLayoutVars>
          <dgm:chMax val="0"/>
          <dgm:chPref val="0"/>
          <dgm:bulletEnabled val="1"/>
        </dgm:presLayoutVars>
      </dgm:prSet>
      <dgm:spPr/>
    </dgm:pt>
    <dgm:pt modelId="{93FB8B92-F478-4B2E-A16D-40309E2F79A3}" type="pres">
      <dgm:prSet presAssocID="{056DD089-3533-4528-A756-17392E6F5389}" presName="Parent" presStyleLbl="revTx" presStyleIdx="1" presStyleCnt="3" custLinFactY="22503" custLinFactNeighborY="100000">
        <dgm:presLayoutVars>
          <dgm:chMax val="1"/>
          <dgm:chPref val="0"/>
          <dgm:bulletEnabled val="1"/>
        </dgm:presLayoutVars>
      </dgm:prSet>
      <dgm:spPr/>
    </dgm:pt>
    <dgm:pt modelId="{EE364E81-60D5-460E-B94D-5D7C13E2535C}" type="pres">
      <dgm:prSet presAssocID="{28A61793-F44F-430D-8529-828CB97DF085}" presName="sibTrans" presStyleCnt="0"/>
      <dgm:spPr/>
    </dgm:pt>
    <dgm:pt modelId="{A75DAD10-98CC-4E13-8DDA-542E2DA056DF}" type="pres">
      <dgm:prSet presAssocID="{C32F2619-6F7D-49E5-8E07-A369F4AAAE28}" presName="composite" presStyleCnt="0">
        <dgm:presLayoutVars>
          <dgm:chMax val="1"/>
          <dgm:chPref val="1"/>
        </dgm:presLayoutVars>
      </dgm:prSet>
      <dgm:spPr/>
    </dgm:pt>
    <dgm:pt modelId="{E9C65E2D-28AE-4BE8-B5F9-0BE58726760E}" type="pres">
      <dgm:prSet presAssocID="{C32F2619-6F7D-49E5-8E07-A369F4AAAE28}" presName="Accent" presStyleLbl="trAlignAcc1" presStyleIdx="2" presStyleCnt="3" custScaleY="132041">
        <dgm:presLayoutVars>
          <dgm:chMax val="0"/>
          <dgm:chPref val="0"/>
        </dgm:presLayoutVars>
      </dgm:prSet>
      <dgm:spPr/>
    </dgm:pt>
    <dgm:pt modelId="{5636BB71-B6EB-4706-BC01-6A7817352EDD}" type="pres">
      <dgm:prSet presAssocID="{C32F2619-6F7D-49E5-8E07-A369F4AAAE28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D505A45-A09D-4FCF-983E-616948FA5E4C}" type="pres">
      <dgm:prSet presAssocID="{C32F2619-6F7D-49E5-8E07-A369F4AAAE28}" presName="ChildComposite" presStyleCnt="0"/>
      <dgm:spPr/>
    </dgm:pt>
    <dgm:pt modelId="{F21BC11B-A528-4E2D-B90E-C6F4016735C9}" type="pres">
      <dgm:prSet presAssocID="{C32F2619-6F7D-49E5-8E07-A369F4AAAE28}" presName="Child" presStyleLbl="node1" presStyleIdx="2" presStyleCnt="3" custLinFactNeighborY="87087">
        <dgm:presLayoutVars>
          <dgm:chMax val="0"/>
          <dgm:chPref val="0"/>
          <dgm:bulletEnabled val="1"/>
        </dgm:presLayoutVars>
      </dgm:prSet>
      <dgm:spPr/>
    </dgm:pt>
    <dgm:pt modelId="{186A6335-C1EF-4640-8E84-83DF6C4740D6}" type="pres">
      <dgm:prSet presAssocID="{C32F2619-6F7D-49E5-8E07-A369F4AAAE28}" presName="Parent" presStyleLbl="revTx" presStyleIdx="2" presStyleCnt="3" custLinFactY="22503" custLinFactNeighborX="667" custLinFactNeighborY="100000">
        <dgm:presLayoutVars>
          <dgm:chMax val="1"/>
          <dgm:chPref val="0"/>
          <dgm:bulletEnabled val="1"/>
        </dgm:presLayoutVars>
      </dgm:prSet>
      <dgm:spPr/>
    </dgm:pt>
  </dgm:ptLst>
  <dgm:cxnLst>
    <dgm:cxn modelId="{F8CDAA34-5C78-4C5D-BDEB-02F9662C53CC}" type="presOf" srcId="{754B1CA0-3ED0-4030-89A2-C158DB579A3F}" destId="{EDF5AE0C-A5FD-4477-9EA0-7CD15B9C5D92}" srcOrd="0" destOrd="0" presId="urn:microsoft.com/office/officeart/2008/layout/CaptionedPictures"/>
    <dgm:cxn modelId="{26471638-D4E5-49A5-9D97-4D2B82ACAECB}" type="presOf" srcId="{5D3EF30A-3909-47B0-9E2F-FBFC2E70BCFD}" destId="{29FE0D69-5568-491B-818F-0EA26C4548AA}" srcOrd="0" destOrd="0" presId="urn:microsoft.com/office/officeart/2008/layout/CaptionedPictures"/>
    <dgm:cxn modelId="{FD5E433A-4DDA-4E51-ACFF-5C62A6E9C3C9}" srcId="{C32F2619-6F7D-49E5-8E07-A369F4AAAE28}" destId="{DDAECD42-8EAD-4160-99FF-C29B0754EB51}" srcOrd="0" destOrd="0" parTransId="{86EB6005-606A-4BB5-966A-8111A08B6A04}" sibTransId="{7F465FE5-BD5A-44BA-B8FD-B9C6F8F1BD5B}"/>
    <dgm:cxn modelId="{732BE541-7799-4294-8EE9-7756BB69C4BB}" type="presOf" srcId="{056DD089-3533-4528-A756-17392E6F5389}" destId="{93FB8B92-F478-4B2E-A16D-40309E2F79A3}" srcOrd="0" destOrd="0" presId="urn:microsoft.com/office/officeart/2008/layout/CaptionedPictures"/>
    <dgm:cxn modelId="{AC654C4E-4EF8-4A73-A5E9-B27F2CE86631}" srcId="{C0CC6648-27F3-41E1-B965-695705196352}" destId="{754B1CA0-3ED0-4030-89A2-C158DB579A3F}" srcOrd="0" destOrd="0" parTransId="{B020F1E6-C526-4C70-AA00-F8B9C0A52981}" sibTransId="{26659DDB-0755-403E-A850-CE3F39CAF40D}"/>
    <dgm:cxn modelId="{3ADFA252-7970-4460-AFD9-DD393E18747C}" type="presOf" srcId="{DDAECD42-8EAD-4160-99FF-C29B0754EB51}" destId="{F21BC11B-A528-4E2D-B90E-C6F4016735C9}" srcOrd="0" destOrd="0" presId="urn:microsoft.com/office/officeart/2008/layout/CaptionedPictures"/>
    <dgm:cxn modelId="{7138C098-AAA7-4427-921F-C33D3CB5F189}" type="presOf" srcId="{C0CC6648-27F3-41E1-B965-695705196352}" destId="{94D2155B-3980-4914-B957-01FC76E6833F}" srcOrd="0" destOrd="0" presId="urn:microsoft.com/office/officeart/2008/layout/CaptionedPictures"/>
    <dgm:cxn modelId="{0CE2159B-5F6D-4F57-8D6F-60D87D3A919A}" srcId="{C0CC6648-27F3-41E1-B965-695705196352}" destId="{056DD089-3533-4528-A756-17392E6F5389}" srcOrd="1" destOrd="0" parTransId="{3CBC0989-7886-47A1-8E0D-C282CC96FAFF}" sibTransId="{28A61793-F44F-430D-8529-828CB97DF085}"/>
    <dgm:cxn modelId="{63AA32B0-6B00-43CA-A1F5-1EB16E0786E3}" type="presOf" srcId="{0F9CFBB6-2A4D-48C4-97E4-90F4C3B73773}" destId="{E989C2E8-8146-4689-80F8-777919492C4D}" srcOrd="0" destOrd="0" presId="urn:microsoft.com/office/officeart/2008/layout/CaptionedPictures"/>
    <dgm:cxn modelId="{659A2EB1-FA55-491E-A9F5-0C58CBC5CD6F}" srcId="{C0CC6648-27F3-41E1-B965-695705196352}" destId="{C32F2619-6F7D-49E5-8E07-A369F4AAAE28}" srcOrd="2" destOrd="0" parTransId="{63A20F39-83F8-46A9-A346-B1A1A0025EBC}" sibTransId="{C9FADD8B-1DA1-4A15-8C87-A67ECEC5D0F9}"/>
    <dgm:cxn modelId="{B36955C5-490A-4E1A-87C3-7FA7D2900E18}" srcId="{754B1CA0-3ED0-4030-89A2-C158DB579A3F}" destId="{5D3EF30A-3909-47B0-9E2F-FBFC2E70BCFD}" srcOrd="0" destOrd="0" parTransId="{925CDE20-E5B4-47CA-BDCA-63132836CD18}" sibTransId="{FB81888E-40AB-410A-AF39-905E954CE425}"/>
    <dgm:cxn modelId="{1C1F4FF3-C79B-42FD-9516-BD59FDC72D21}" type="presOf" srcId="{C32F2619-6F7D-49E5-8E07-A369F4AAAE28}" destId="{186A6335-C1EF-4640-8E84-83DF6C4740D6}" srcOrd="0" destOrd="0" presId="urn:microsoft.com/office/officeart/2008/layout/CaptionedPictures"/>
    <dgm:cxn modelId="{11716BF9-13C0-4E34-861F-58350E5329A7}" srcId="{056DD089-3533-4528-A756-17392E6F5389}" destId="{0F9CFBB6-2A4D-48C4-97E4-90F4C3B73773}" srcOrd="0" destOrd="0" parTransId="{1AD30882-A271-4812-9BAA-EF6814FC73FD}" sibTransId="{67759209-F257-42FF-B01D-EDC239143AA3}"/>
    <dgm:cxn modelId="{43C87CC2-E54C-43BB-AB75-7A78974C24A2}" type="presParOf" srcId="{94D2155B-3980-4914-B957-01FC76E6833F}" destId="{2CF3806C-5813-4F7B-AFC5-9ABB144133C9}" srcOrd="0" destOrd="0" presId="urn:microsoft.com/office/officeart/2008/layout/CaptionedPictures"/>
    <dgm:cxn modelId="{D1AB41A1-5663-40E7-9041-E045F9CB4FD4}" type="presParOf" srcId="{2CF3806C-5813-4F7B-AFC5-9ABB144133C9}" destId="{9F261823-0348-4423-9FEB-09E8C96E8C97}" srcOrd="0" destOrd="0" presId="urn:microsoft.com/office/officeart/2008/layout/CaptionedPictures"/>
    <dgm:cxn modelId="{DC16988D-4BD5-4617-8F94-AEE131BABBD1}" type="presParOf" srcId="{2CF3806C-5813-4F7B-AFC5-9ABB144133C9}" destId="{F2C23F3A-ECCC-42DB-90DB-A1A613C80244}" srcOrd="1" destOrd="0" presId="urn:microsoft.com/office/officeart/2008/layout/CaptionedPictures"/>
    <dgm:cxn modelId="{72DA2C76-8FC9-47F2-9D78-B86CBCFBEAAC}" type="presParOf" srcId="{2CF3806C-5813-4F7B-AFC5-9ABB144133C9}" destId="{64404A8B-EED1-4F01-B224-53311390829E}" srcOrd="2" destOrd="0" presId="urn:microsoft.com/office/officeart/2008/layout/CaptionedPictures"/>
    <dgm:cxn modelId="{77B3B378-59FF-498D-93E2-C2D531248906}" type="presParOf" srcId="{64404A8B-EED1-4F01-B224-53311390829E}" destId="{29FE0D69-5568-491B-818F-0EA26C4548AA}" srcOrd="0" destOrd="0" presId="urn:microsoft.com/office/officeart/2008/layout/CaptionedPictures"/>
    <dgm:cxn modelId="{147E2A81-0DE9-4AF9-8E48-7F661234E1BB}" type="presParOf" srcId="{64404A8B-EED1-4F01-B224-53311390829E}" destId="{EDF5AE0C-A5FD-4477-9EA0-7CD15B9C5D92}" srcOrd="1" destOrd="0" presId="urn:microsoft.com/office/officeart/2008/layout/CaptionedPictures"/>
    <dgm:cxn modelId="{9EA591C4-D162-45A8-9696-D36F031BC059}" type="presParOf" srcId="{94D2155B-3980-4914-B957-01FC76E6833F}" destId="{59C7C6E3-5907-4F52-8809-A2C3936E5F97}" srcOrd="1" destOrd="0" presId="urn:microsoft.com/office/officeart/2008/layout/CaptionedPictures"/>
    <dgm:cxn modelId="{117C09A7-57EA-4E0D-959C-7098B7D80CBD}" type="presParOf" srcId="{94D2155B-3980-4914-B957-01FC76E6833F}" destId="{34631AF0-256C-4790-9BC9-449E3ADF9443}" srcOrd="2" destOrd="0" presId="urn:microsoft.com/office/officeart/2008/layout/CaptionedPictures"/>
    <dgm:cxn modelId="{13E909C8-8E15-4509-A4CA-6DC4481CE37F}" type="presParOf" srcId="{34631AF0-256C-4790-9BC9-449E3ADF9443}" destId="{E2C2884B-82E7-4489-BB44-169ABD9B9384}" srcOrd="0" destOrd="0" presId="urn:microsoft.com/office/officeart/2008/layout/CaptionedPictures"/>
    <dgm:cxn modelId="{B33A83D1-822E-41CB-BBDC-34491C5A15D6}" type="presParOf" srcId="{34631AF0-256C-4790-9BC9-449E3ADF9443}" destId="{C23FFE29-2802-4B49-9422-A2AD3D6A27E3}" srcOrd="1" destOrd="0" presId="urn:microsoft.com/office/officeart/2008/layout/CaptionedPictures"/>
    <dgm:cxn modelId="{E16B4D20-1295-463A-85AF-39C339E90FA3}" type="presParOf" srcId="{34631AF0-256C-4790-9BC9-449E3ADF9443}" destId="{E290B75C-0F68-450C-B3A2-5AC7B7ABD7CA}" srcOrd="2" destOrd="0" presId="urn:microsoft.com/office/officeart/2008/layout/CaptionedPictures"/>
    <dgm:cxn modelId="{6341A863-A932-4E73-9392-7C46B9E2531A}" type="presParOf" srcId="{E290B75C-0F68-450C-B3A2-5AC7B7ABD7CA}" destId="{E989C2E8-8146-4689-80F8-777919492C4D}" srcOrd="0" destOrd="0" presId="urn:microsoft.com/office/officeart/2008/layout/CaptionedPictures"/>
    <dgm:cxn modelId="{E2EEBFB2-80F5-4A0D-A922-BAE342354A19}" type="presParOf" srcId="{E290B75C-0F68-450C-B3A2-5AC7B7ABD7CA}" destId="{93FB8B92-F478-4B2E-A16D-40309E2F79A3}" srcOrd="1" destOrd="0" presId="urn:microsoft.com/office/officeart/2008/layout/CaptionedPictures"/>
    <dgm:cxn modelId="{98FD83F0-B6E4-46F3-A90E-EBB1AB0443DF}" type="presParOf" srcId="{94D2155B-3980-4914-B957-01FC76E6833F}" destId="{EE364E81-60D5-460E-B94D-5D7C13E2535C}" srcOrd="3" destOrd="0" presId="urn:microsoft.com/office/officeart/2008/layout/CaptionedPictures"/>
    <dgm:cxn modelId="{DE7F6359-1732-4DBE-BEE9-2E8D9D12F88D}" type="presParOf" srcId="{94D2155B-3980-4914-B957-01FC76E6833F}" destId="{A75DAD10-98CC-4E13-8DDA-542E2DA056DF}" srcOrd="4" destOrd="0" presId="urn:microsoft.com/office/officeart/2008/layout/CaptionedPictures"/>
    <dgm:cxn modelId="{8EE8AC00-AF0F-46F4-8DD1-54C9775109DF}" type="presParOf" srcId="{A75DAD10-98CC-4E13-8DDA-542E2DA056DF}" destId="{E9C65E2D-28AE-4BE8-B5F9-0BE58726760E}" srcOrd="0" destOrd="0" presId="urn:microsoft.com/office/officeart/2008/layout/CaptionedPictures"/>
    <dgm:cxn modelId="{87A18AC8-00D0-478E-8D0C-184D0F6C1383}" type="presParOf" srcId="{A75DAD10-98CC-4E13-8DDA-542E2DA056DF}" destId="{5636BB71-B6EB-4706-BC01-6A7817352EDD}" srcOrd="1" destOrd="0" presId="urn:microsoft.com/office/officeart/2008/layout/CaptionedPictures"/>
    <dgm:cxn modelId="{B30E8A34-C89B-45E8-AD53-DF494B0834DF}" type="presParOf" srcId="{A75DAD10-98CC-4E13-8DDA-542E2DA056DF}" destId="{5D505A45-A09D-4FCF-983E-616948FA5E4C}" srcOrd="2" destOrd="0" presId="urn:microsoft.com/office/officeart/2008/layout/CaptionedPictures"/>
    <dgm:cxn modelId="{65668B21-6753-476E-BE1C-4562CDB7E137}" type="presParOf" srcId="{5D505A45-A09D-4FCF-983E-616948FA5E4C}" destId="{F21BC11B-A528-4E2D-B90E-C6F4016735C9}" srcOrd="0" destOrd="0" presId="urn:microsoft.com/office/officeart/2008/layout/CaptionedPictures"/>
    <dgm:cxn modelId="{2CAA2C0A-46FE-4D9B-8756-4AB6B0E7596A}" type="presParOf" srcId="{5D505A45-A09D-4FCF-983E-616948FA5E4C}" destId="{186A6335-C1EF-4640-8E84-83DF6C4740D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61823-0348-4423-9FEB-09E8C96E8C97}">
      <dsp:nvSpPr>
        <dsp:cNvPr id="0" name=""/>
        <dsp:cNvSpPr/>
      </dsp:nvSpPr>
      <dsp:spPr>
        <a:xfrm>
          <a:off x="812" y="409254"/>
          <a:ext cx="1710788" cy="267470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23F3A-ECCC-42DB-90DB-A1A613C80244}">
      <dsp:nvSpPr>
        <dsp:cNvPr id="0" name=""/>
        <dsp:cNvSpPr/>
      </dsp:nvSpPr>
      <dsp:spPr>
        <a:xfrm>
          <a:off x="86351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E0D69-5568-491B-818F-0EA26C4548AA}">
      <dsp:nvSpPr>
        <dsp:cNvPr id="0" name=""/>
        <dsp:cNvSpPr/>
      </dsp:nvSpPr>
      <dsp:spPr>
        <a:xfrm>
          <a:off x="96621" y="2659078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전지윤</a:t>
          </a:r>
        </a:p>
      </dsp:txBody>
      <dsp:txXfrm>
        <a:off x="96621" y="2659078"/>
        <a:ext cx="1539709" cy="342141"/>
      </dsp:txXfrm>
    </dsp:sp>
    <dsp:sp modelId="{EDF5AE0C-A5FD-4477-9EA0-7CD15B9C5D92}">
      <dsp:nvSpPr>
        <dsp:cNvPr id="0" name=""/>
        <dsp:cNvSpPr/>
      </dsp:nvSpPr>
      <dsp:spPr>
        <a:xfrm>
          <a:off x="96621" y="2406420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>
        <a:off x="96621" y="2406420"/>
        <a:ext cx="1539709" cy="201285"/>
      </dsp:txXfrm>
    </dsp:sp>
    <dsp:sp modelId="{E2C2884B-82E7-4489-BB44-169ABD9B9384}">
      <dsp:nvSpPr>
        <dsp:cNvPr id="0" name=""/>
        <dsp:cNvSpPr/>
      </dsp:nvSpPr>
      <dsp:spPr>
        <a:xfrm>
          <a:off x="2045933" y="398979"/>
          <a:ext cx="1710788" cy="269525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FFE29-2802-4B49-9422-A2AD3D6A27E3}">
      <dsp:nvSpPr>
        <dsp:cNvPr id="0" name=""/>
        <dsp:cNvSpPr/>
      </dsp:nvSpPr>
      <dsp:spPr>
        <a:xfrm>
          <a:off x="2131472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C2E8-8146-4689-80F8-777919492C4D}">
      <dsp:nvSpPr>
        <dsp:cNvPr id="0" name=""/>
        <dsp:cNvSpPr/>
      </dsp:nvSpPr>
      <dsp:spPr>
        <a:xfrm>
          <a:off x="2121187" y="2659078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김동영</a:t>
          </a:r>
        </a:p>
      </dsp:txBody>
      <dsp:txXfrm>
        <a:off x="2121187" y="2659078"/>
        <a:ext cx="1539709" cy="342141"/>
      </dsp:txXfrm>
    </dsp:sp>
    <dsp:sp modelId="{93FB8B92-F478-4B2E-A16D-40309E2F79A3}">
      <dsp:nvSpPr>
        <dsp:cNvPr id="0" name=""/>
        <dsp:cNvSpPr/>
      </dsp:nvSpPr>
      <dsp:spPr>
        <a:xfrm>
          <a:off x="2121202" y="2365325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>
        <a:off x="2121202" y="2365325"/>
        <a:ext cx="1539709" cy="201285"/>
      </dsp:txXfrm>
    </dsp:sp>
    <dsp:sp modelId="{E9C65E2D-28AE-4BE8-B5F9-0BE58726760E}">
      <dsp:nvSpPr>
        <dsp:cNvPr id="0" name=""/>
        <dsp:cNvSpPr/>
      </dsp:nvSpPr>
      <dsp:spPr>
        <a:xfrm>
          <a:off x="4091054" y="398979"/>
          <a:ext cx="1710788" cy="269525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6BB71-B6EB-4706-BC01-6A7817352EDD}">
      <dsp:nvSpPr>
        <dsp:cNvPr id="0" name=""/>
        <dsp:cNvSpPr/>
      </dsp:nvSpPr>
      <dsp:spPr>
        <a:xfrm>
          <a:off x="4176593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BC11B-A528-4E2D-B90E-C6F4016735C9}">
      <dsp:nvSpPr>
        <dsp:cNvPr id="0" name=""/>
        <dsp:cNvSpPr/>
      </dsp:nvSpPr>
      <dsp:spPr>
        <a:xfrm>
          <a:off x="4197148" y="2669352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최효진</a:t>
          </a:r>
        </a:p>
      </dsp:txBody>
      <dsp:txXfrm>
        <a:off x="4197148" y="2669352"/>
        <a:ext cx="1539709" cy="342141"/>
      </dsp:txXfrm>
    </dsp:sp>
    <dsp:sp modelId="{186A6335-C1EF-4640-8E84-83DF6C4740D6}">
      <dsp:nvSpPr>
        <dsp:cNvPr id="0" name=""/>
        <dsp:cNvSpPr/>
      </dsp:nvSpPr>
      <dsp:spPr>
        <a:xfrm>
          <a:off x="4197148" y="2396146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4197148" y="2396146"/>
        <a:ext cx="1539709" cy="201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61823-0348-4423-9FEB-09E8C96E8C97}">
      <dsp:nvSpPr>
        <dsp:cNvPr id="0" name=""/>
        <dsp:cNvSpPr/>
      </dsp:nvSpPr>
      <dsp:spPr>
        <a:xfrm>
          <a:off x="812" y="438367"/>
          <a:ext cx="1710788" cy="26164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23F3A-ECCC-42DB-90DB-A1A613C80244}">
      <dsp:nvSpPr>
        <dsp:cNvPr id="0" name=""/>
        <dsp:cNvSpPr/>
      </dsp:nvSpPr>
      <dsp:spPr>
        <a:xfrm>
          <a:off x="86351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E0D69-5568-491B-818F-0EA26C4548AA}">
      <dsp:nvSpPr>
        <dsp:cNvPr id="0" name=""/>
        <dsp:cNvSpPr/>
      </dsp:nvSpPr>
      <dsp:spPr>
        <a:xfrm>
          <a:off x="76081" y="2628254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백관진</a:t>
          </a:r>
        </a:p>
      </dsp:txBody>
      <dsp:txXfrm>
        <a:off x="76081" y="2628254"/>
        <a:ext cx="1539709" cy="342141"/>
      </dsp:txXfrm>
    </dsp:sp>
    <dsp:sp modelId="{EDF5AE0C-A5FD-4477-9EA0-7CD15B9C5D92}">
      <dsp:nvSpPr>
        <dsp:cNvPr id="0" name=""/>
        <dsp:cNvSpPr/>
      </dsp:nvSpPr>
      <dsp:spPr>
        <a:xfrm>
          <a:off x="86351" y="2355050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b="0" kern="1200" dirty="0"/>
        </a:p>
      </dsp:txBody>
      <dsp:txXfrm>
        <a:off x="86351" y="2355050"/>
        <a:ext cx="1539709" cy="201285"/>
      </dsp:txXfrm>
    </dsp:sp>
    <dsp:sp modelId="{E2C2884B-82E7-4489-BB44-169ABD9B9384}">
      <dsp:nvSpPr>
        <dsp:cNvPr id="0" name=""/>
        <dsp:cNvSpPr/>
      </dsp:nvSpPr>
      <dsp:spPr>
        <a:xfrm>
          <a:off x="2045933" y="438367"/>
          <a:ext cx="1710788" cy="26164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FFE29-2802-4B49-9422-A2AD3D6A27E3}">
      <dsp:nvSpPr>
        <dsp:cNvPr id="0" name=""/>
        <dsp:cNvSpPr/>
      </dsp:nvSpPr>
      <dsp:spPr>
        <a:xfrm>
          <a:off x="2131472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9C2E8-8146-4689-80F8-777919492C4D}">
      <dsp:nvSpPr>
        <dsp:cNvPr id="0" name=""/>
        <dsp:cNvSpPr/>
      </dsp:nvSpPr>
      <dsp:spPr>
        <a:xfrm>
          <a:off x="2141742" y="2628254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 err="1"/>
            <a:t>김에녹</a:t>
          </a:r>
          <a:endParaRPr lang="ko-KR" altLang="en-US" sz="1200" b="1" kern="1200" dirty="0"/>
        </a:p>
      </dsp:txBody>
      <dsp:txXfrm>
        <a:off x="2141742" y="2628254"/>
        <a:ext cx="1539709" cy="342141"/>
      </dsp:txXfrm>
    </dsp:sp>
    <dsp:sp modelId="{93FB8B92-F478-4B2E-A16D-40309E2F79A3}">
      <dsp:nvSpPr>
        <dsp:cNvPr id="0" name=""/>
        <dsp:cNvSpPr/>
      </dsp:nvSpPr>
      <dsp:spPr>
        <a:xfrm>
          <a:off x="2131472" y="2375599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>
        <a:off x="2131472" y="2375599"/>
        <a:ext cx="1539709" cy="201285"/>
      </dsp:txXfrm>
    </dsp:sp>
    <dsp:sp modelId="{E9C65E2D-28AE-4BE8-B5F9-0BE58726760E}">
      <dsp:nvSpPr>
        <dsp:cNvPr id="0" name=""/>
        <dsp:cNvSpPr/>
      </dsp:nvSpPr>
      <dsp:spPr>
        <a:xfrm>
          <a:off x="4091054" y="417818"/>
          <a:ext cx="1710788" cy="265757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6BB71-B6EB-4706-BC01-6A7817352EDD}">
      <dsp:nvSpPr>
        <dsp:cNvPr id="0" name=""/>
        <dsp:cNvSpPr/>
      </dsp:nvSpPr>
      <dsp:spPr>
        <a:xfrm>
          <a:off x="4176593" y="820769"/>
          <a:ext cx="1539709" cy="130824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BC11B-A528-4E2D-B90E-C6F4016735C9}">
      <dsp:nvSpPr>
        <dsp:cNvPr id="0" name=""/>
        <dsp:cNvSpPr/>
      </dsp:nvSpPr>
      <dsp:spPr>
        <a:xfrm>
          <a:off x="4176593" y="2628265"/>
          <a:ext cx="1539709" cy="342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문한빈</a:t>
          </a:r>
        </a:p>
      </dsp:txBody>
      <dsp:txXfrm>
        <a:off x="4176593" y="2628265"/>
        <a:ext cx="1539709" cy="342141"/>
      </dsp:txXfrm>
    </dsp:sp>
    <dsp:sp modelId="{186A6335-C1EF-4640-8E84-83DF6C4740D6}">
      <dsp:nvSpPr>
        <dsp:cNvPr id="0" name=""/>
        <dsp:cNvSpPr/>
      </dsp:nvSpPr>
      <dsp:spPr>
        <a:xfrm>
          <a:off x="4186863" y="2375599"/>
          <a:ext cx="1539709" cy="20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 dirty="0"/>
        </a:p>
      </dsp:txBody>
      <dsp:txXfrm>
        <a:off x="4186863" y="2375599"/>
        <a:ext cx="1539709" cy="201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07A18-9D95-4545-B167-A27A533D40A3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6B1F6-CEE9-41AE-9709-BFF0FC3BC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6B1F6-CEE9-41AE-9709-BFF0FC3BCA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62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그림이 </a:t>
            </a:r>
            <a:r>
              <a:rPr lang="en-US" altLang="ko-KR" dirty="0"/>
              <a:t>hector slam</a:t>
            </a:r>
            <a:r>
              <a:rPr lang="ko-KR" altLang="en-US" dirty="0"/>
              <a:t>을 사용하여 지도를 작성하고 있는 영상입니다</a:t>
            </a:r>
            <a:r>
              <a:rPr lang="en-US" altLang="ko-KR" dirty="0"/>
              <a:t>. </a:t>
            </a:r>
            <a:r>
              <a:rPr lang="ko-KR" altLang="en-US" dirty="0"/>
              <a:t>왼쪽 그림은 </a:t>
            </a:r>
            <a:r>
              <a:rPr lang="en-US" altLang="ko-KR" dirty="0"/>
              <a:t>lidar</a:t>
            </a:r>
            <a:r>
              <a:rPr lang="ko-KR" altLang="en-US" dirty="0"/>
              <a:t>를 사용하여 지형물에 부딪혀 돌아오는 신호를 탐지하는 장면입니다</a:t>
            </a:r>
            <a:r>
              <a:rPr lang="en-US" altLang="ko-KR" dirty="0"/>
              <a:t>. </a:t>
            </a:r>
            <a:r>
              <a:rPr lang="ko-KR" altLang="en-US" dirty="0"/>
              <a:t>오른쪽 동영상은 실제로 </a:t>
            </a:r>
            <a:r>
              <a:rPr lang="ko-KR" altLang="en-US" dirty="0" err="1"/>
              <a:t>동키카가</a:t>
            </a:r>
            <a:r>
              <a:rPr lang="ko-KR" altLang="en-US" dirty="0"/>
              <a:t> 주행하면서 건물 내 이차원 지도를 작성하는 영상입니다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비중을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05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프로젝트를 진행하면서</a:t>
            </a:r>
            <a:r>
              <a:rPr lang="en-US" altLang="ko-KR" dirty="0"/>
              <a:t>, </a:t>
            </a:r>
            <a:r>
              <a:rPr lang="ko-KR" altLang="en-US" dirty="0"/>
              <a:t>메인 기능과는 거리가 먼 소프트웨어 설치</a:t>
            </a:r>
            <a:r>
              <a:rPr lang="en-US" altLang="ko-KR" dirty="0"/>
              <a:t>, </a:t>
            </a:r>
            <a:r>
              <a:rPr lang="ko-KR" altLang="en-US" dirty="0"/>
              <a:t>하드웨어 문제 등이 상당한 시간을 소요하게 했습니다</a:t>
            </a:r>
            <a:r>
              <a:rPr lang="en-US" altLang="ko-KR" dirty="0"/>
              <a:t>. </a:t>
            </a:r>
            <a:r>
              <a:rPr lang="ko-KR" altLang="en-US" dirty="0"/>
              <a:t>저희는 다음 기수들은 이런 문제보다 메인 문제에 집중할 수 있도록</a:t>
            </a:r>
            <a:r>
              <a:rPr lang="en-US" altLang="ko-KR" dirty="0"/>
              <a:t>, </a:t>
            </a:r>
            <a:r>
              <a:rPr lang="ko-KR" altLang="en-US" dirty="0"/>
              <a:t>보고서와 자료들을 세심하게 작성했습니다</a:t>
            </a:r>
            <a:r>
              <a:rPr lang="en-US" altLang="ko-KR" dirty="0"/>
              <a:t>. </a:t>
            </a:r>
            <a:r>
              <a:rPr lang="ko-KR" altLang="en-US" dirty="0"/>
              <a:t>이렇게 하여 다음 기수들 중 </a:t>
            </a:r>
            <a:r>
              <a:rPr lang="en-US" altLang="ko-KR" dirty="0"/>
              <a:t>‘</a:t>
            </a:r>
            <a:r>
              <a:rPr lang="ko-KR" altLang="en-US" dirty="0"/>
              <a:t>인공지능 무인 택배 </a:t>
            </a:r>
            <a:r>
              <a:rPr lang="ko-KR" altLang="en-US" dirty="0" err="1"/>
              <a:t>로봇＇을</a:t>
            </a:r>
            <a:r>
              <a:rPr lang="ko-KR" altLang="en-US" dirty="0"/>
              <a:t> 더 발전시키고자 하는 팀이 있다면 좀더 손 쉽게 시작할 수 있기를 바랍니다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프로젝트를 진행하면서</a:t>
            </a:r>
            <a:r>
              <a:rPr lang="en-US" altLang="ko-KR" dirty="0"/>
              <a:t>, </a:t>
            </a:r>
            <a:r>
              <a:rPr lang="ko-KR" altLang="en-US" dirty="0"/>
              <a:t>메인 기능과는 거리가 먼 소프트웨어 설치</a:t>
            </a:r>
            <a:r>
              <a:rPr lang="en-US" altLang="ko-KR" dirty="0"/>
              <a:t>, </a:t>
            </a:r>
            <a:r>
              <a:rPr lang="ko-KR" altLang="en-US" dirty="0"/>
              <a:t>하드웨어 문제 등이 상당한 시간을 소요하게 했습니다</a:t>
            </a:r>
            <a:r>
              <a:rPr lang="en-US" altLang="ko-KR" dirty="0"/>
              <a:t>. </a:t>
            </a:r>
            <a:r>
              <a:rPr lang="ko-KR" altLang="en-US" dirty="0"/>
              <a:t>저희는 다음 기수들은 이런 문제보다 메인 문제에 집중할 수 있도록</a:t>
            </a:r>
            <a:r>
              <a:rPr lang="en-US" altLang="ko-KR" dirty="0"/>
              <a:t>, </a:t>
            </a:r>
            <a:r>
              <a:rPr lang="ko-KR" altLang="en-US" dirty="0"/>
              <a:t>보고서와 자료들을 세심하게 작성했습니다</a:t>
            </a:r>
            <a:r>
              <a:rPr lang="en-US" altLang="ko-KR" dirty="0"/>
              <a:t>. </a:t>
            </a:r>
            <a:r>
              <a:rPr lang="ko-KR" altLang="en-US" dirty="0"/>
              <a:t>이렇게 하여 다음 기수들 중 </a:t>
            </a:r>
            <a:r>
              <a:rPr lang="en-US" altLang="ko-KR" dirty="0"/>
              <a:t>‘</a:t>
            </a:r>
            <a:r>
              <a:rPr lang="ko-KR" altLang="en-US" dirty="0"/>
              <a:t>인공지능 무인 택배 </a:t>
            </a:r>
            <a:r>
              <a:rPr lang="ko-KR" altLang="en-US" dirty="0" err="1"/>
              <a:t>로봇＇을</a:t>
            </a:r>
            <a:r>
              <a:rPr lang="ko-KR" altLang="en-US" dirty="0"/>
              <a:t> 더 발전시키고자 하는 팀이 있다면 좀더 손 쉽게 시작할 수 있기를 바랍니다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 비중을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3D </a:t>
            </a:r>
            <a:r>
              <a:rPr lang="ko-KR" altLang="en-US" dirty="0"/>
              <a:t>프린터를 이용하여</a:t>
            </a:r>
            <a:r>
              <a:rPr lang="en-US" altLang="ko-KR" dirty="0"/>
              <a:t>, </a:t>
            </a:r>
            <a:r>
              <a:rPr lang="ko-KR" altLang="en-US" dirty="0"/>
              <a:t>본 프로젝트의 장비에 알맞은 프레임을 제작했습니다</a:t>
            </a:r>
            <a:r>
              <a:rPr lang="en-US" altLang="ko-KR" dirty="0"/>
              <a:t>. </a:t>
            </a:r>
            <a:r>
              <a:rPr lang="ko-KR" altLang="en-US" dirty="0" err="1"/>
              <a:t>동키카는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층</a:t>
            </a:r>
            <a:r>
              <a:rPr lang="en-US" altLang="ko-KR" dirty="0"/>
              <a:t>, 2</a:t>
            </a:r>
            <a:r>
              <a:rPr lang="ko-KR" altLang="en-US" dirty="0"/>
              <a:t>층</a:t>
            </a:r>
            <a:r>
              <a:rPr lang="en-US" altLang="ko-KR" dirty="0"/>
              <a:t>, 3</a:t>
            </a:r>
            <a:r>
              <a:rPr lang="ko-KR" altLang="en-US" dirty="0"/>
              <a:t>층 으로 이루어져 있습니다</a:t>
            </a:r>
            <a:r>
              <a:rPr lang="en-US" altLang="ko-KR" dirty="0"/>
              <a:t>. 1</a:t>
            </a:r>
            <a:r>
              <a:rPr lang="ko-KR" altLang="en-US" dirty="0"/>
              <a:t>층에는 </a:t>
            </a:r>
            <a:r>
              <a:rPr lang="ko-KR" altLang="en-US" dirty="0" err="1"/>
              <a:t>라즈베리파이와</a:t>
            </a:r>
            <a:r>
              <a:rPr lang="ko-KR" altLang="en-US" dirty="0"/>
              <a:t> 각종 하드웨어를 설치했습니다</a:t>
            </a:r>
            <a:r>
              <a:rPr lang="en-US" altLang="ko-KR" dirty="0"/>
              <a:t>. 2</a:t>
            </a:r>
            <a:r>
              <a:rPr lang="ko-KR" altLang="en-US" dirty="0"/>
              <a:t>층에는 배송 물품이 놓이는 장소입니다</a:t>
            </a:r>
            <a:r>
              <a:rPr lang="en-US" altLang="ko-KR" dirty="0"/>
              <a:t>. 3</a:t>
            </a:r>
            <a:r>
              <a:rPr lang="ko-KR" altLang="en-US" dirty="0"/>
              <a:t>층에는 </a:t>
            </a:r>
            <a:r>
              <a:rPr lang="en-US" altLang="ko-KR" dirty="0"/>
              <a:t>2D </a:t>
            </a:r>
            <a:r>
              <a:rPr lang="ko-KR" altLang="en-US" dirty="0"/>
              <a:t>지도 작성을 위한 </a:t>
            </a:r>
            <a:r>
              <a:rPr lang="ko-KR" altLang="en-US" dirty="0" err="1"/>
              <a:t>라이다와</a:t>
            </a:r>
            <a:r>
              <a:rPr lang="ko-KR" altLang="en-US" dirty="0"/>
              <a:t> 목적지 및 수신자 확인을 위한 카메라를 설치했습니다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733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주행 기능입니다</a:t>
            </a:r>
            <a:r>
              <a:rPr lang="en-US" altLang="ko-KR" dirty="0"/>
              <a:t>. </a:t>
            </a:r>
            <a:r>
              <a:rPr lang="ko-KR" altLang="en-US" dirty="0"/>
              <a:t>한 대의 워크스테이션 컴퓨터를 제어를 총괄하는 </a:t>
            </a:r>
            <a:r>
              <a:rPr lang="en-US" altLang="ko-KR" dirty="0"/>
              <a:t>Master pc</a:t>
            </a:r>
            <a:r>
              <a:rPr lang="ko-KR" altLang="en-US" dirty="0"/>
              <a:t>로 정하고 공유기로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원격 접속하여 </a:t>
            </a:r>
            <a:r>
              <a:rPr lang="ko-KR" altLang="en-US" dirty="0" err="1"/>
              <a:t>동키카를</a:t>
            </a:r>
            <a:r>
              <a:rPr lang="ko-KR" altLang="en-US" dirty="0"/>
              <a:t> 제어했습니다</a:t>
            </a:r>
            <a:r>
              <a:rPr lang="en-US" altLang="ko-KR" dirty="0"/>
              <a:t>. </a:t>
            </a:r>
            <a:r>
              <a:rPr lang="ko-KR" altLang="en-US" dirty="0" err="1"/>
              <a:t>라즈베리파이에는</a:t>
            </a:r>
            <a:r>
              <a:rPr lang="ko-KR" altLang="en-US" dirty="0"/>
              <a:t> 운영체제 </a:t>
            </a:r>
            <a:r>
              <a:rPr lang="en-US" altLang="ko-KR" dirty="0"/>
              <a:t>ubuntu</a:t>
            </a:r>
            <a:r>
              <a:rPr lang="ko-KR" altLang="en-US" dirty="0"/>
              <a:t>와 로봇 제어 소프트웨어인 </a:t>
            </a:r>
            <a:r>
              <a:rPr lang="en-US" altLang="ko-KR" dirty="0"/>
              <a:t>robot operation system (</a:t>
            </a:r>
            <a:r>
              <a:rPr lang="en-US" altLang="ko-KR" dirty="0" err="1"/>
              <a:t>ros</a:t>
            </a:r>
            <a:r>
              <a:rPr lang="en-US" altLang="ko-KR" dirty="0"/>
              <a:t>)</a:t>
            </a:r>
            <a:r>
              <a:rPr lang="ko-KR" altLang="en-US" dirty="0"/>
              <a:t>를 설치했습니다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ROS</a:t>
            </a:r>
            <a:r>
              <a:rPr lang="ko-KR" altLang="en-US" dirty="0"/>
              <a:t>는 동키 </a:t>
            </a:r>
            <a:r>
              <a:rPr lang="ko-KR" altLang="en-US" dirty="0" err="1"/>
              <a:t>카의</a:t>
            </a:r>
            <a:r>
              <a:rPr lang="ko-KR" altLang="en-US" dirty="0"/>
              <a:t> 주행기능에 필수적인 소프트웨어입니다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영상 인식 기능입니다</a:t>
            </a:r>
            <a:r>
              <a:rPr lang="en-US" altLang="ko-KR" dirty="0"/>
              <a:t>. </a:t>
            </a:r>
            <a:r>
              <a:rPr lang="en-US" dirty="0"/>
              <a:t>YOLO V3</a:t>
            </a:r>
            <a:r>
              <a:rPr lang="ko-KR" altLang="en-US" dirty="0"/>
              <a:t>를 사용하여 목적지와 사람을 인식할 수 있도록 학습시켰습니다</a:t>
            </a:r>
            <a:r>
              <a:rPr lang="en-US" altLang="ko-KR" dirty="0"/>
              <a:t>. Class A, Class b, office 3</a:t>
            </a:r>
            <a:r>
              <a:rPr lang="ko-KR" altLang="en-US" dirty="0"/>
              <a:t>개 클래스 이미지 </a:t>
            </a:r>
            <a:r>
              <a:rPr lang="en-US" altLang="ko-KR" dirty="0"/>
              <a:t>300</a:t>
            </a:r>
            <a:r>
              <a:rPr lang="ko-KR" altLang="en-US" dirty="0"/>
              <a:t>개를 </a:t>
            </a:r>
            <a:r>
              <a:rPr lang="ko-KR" altLang="en-US" dirty="0" err="1"/>
              <a:t>만회씩</a:t>
            </a:r>
            <a:r>
              <a:rPr lang="ko-KR" altLang="en-US" dirty="0"/>
              <a:t> 학습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731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고령화율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비중을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기준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년까지의 증가규모를 비교할 때 우리나라는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95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543C5-218E-4B68-A882-AD56415BF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954444-D041-48E5-BA20-1B6334B8E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8F6B8-5CC5-4DF4-8488-ED338857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A961-8B28-4691-A5F8-9311E14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4743-41A2-4947-ABF0-AEF78600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77C-1C3E-409D-974C-179200D4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10100E-C437-4F04-BE7E-290FC16A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C5E75-7A9D-4917-A50B-600F55D2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3A09-B74E-4B2E-8802-75AA44A7C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D3532-9DB8-46F9-977A-981FD50C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04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CDDCDC-E78E-4A8E-A7AE-2B3613711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5A6CA-3997-42C9-A6E8-EDC97A2F8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F358E-BCB3-4FE3-897E-127C5BD5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40B3E-83EC-4E37-8785-E43B3CC3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B933C-5ED8-43BD-BE17-EF4934D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453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BEB1F-84AC-4F2B-9651-AD081A0B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1687B-0C05-46B9-8DFB-475DE1E5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E425A-79A5-4D64-B561-768B7E3F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88AC9-72EC-4238-BA2A-B2F50799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C7B95-A435-4511-B1DC-8E31C795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B0E3-3BCA-48C8-A775-3CCD7E5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7377C-2623-4B8D-8886-F23F329E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5144B-E412-45AF-BC43-1CBCA0FF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0C5A7-5FCF-4181-B540-E1AE7550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1AC4-F507-4A1A-A8F9-AB9E1A0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7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38C8C-5C28-48B6-ACA3-C350FD34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2E9F-DED8-46D6-9843-D4FDAAF82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5485C-E5A7-451E-A9C5-C532C983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2CB392-E0FA-4ED3-B89D-680D1146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20B74-7A3A-4F31-B6F7-C066118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34526-4B78-476C-9C5F-6EFF09D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7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D78F2-F69E-47B7-8675-5F4E055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9B8D1-C516-4ED5-B689-C155F1C1D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3AFC0-C5A6-43D5-8D8A-C2F5A7A4A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E22B4-932D-4574-A06F-E1F42791C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A0EDA7-1E0B-4A08-94E6-9DB8D839A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049D3B-CA17-4E3E-9302-FB7EABE8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13AA4C-5816-4321-9764-61CC0B0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CB39D-2EB4-4EFF-8358-5CDC5C6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7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CBD0-85A0-4032-BDEB-FA301D2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247E7-0794-46C8-9F43-697D460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885BF-C0E0-4D96-95EF-5E0E75AD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A4450-D209-47E6-BD09-781256EA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69AA34-B0BF-4DCE-8EA3-F702E537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E7FFC6-2E13-479F-AB40-ADC020E8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4C0E8-1421-4BB9-8E53-20E2F25A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23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5F064-FE09-4E13-8787-7BED601C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45BC6-DB5E-4F44-9AE5-D9000F3C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59417D-584D-45B5-A8AC-A16F8D929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00B31C-C793-46BF-8E11-8C2201EA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2A8504-FC72-45AE-83FC-405E79E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232639-720F-4AF7-9CE2-58C54EE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72C4C-C6AF-4161-8E5F-8B57868F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9366F1-7902-44CE-BC67-57A5970EC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A83EA-E41C-4F95-BEB0-6B142D685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DA1A4-7534-44FF-8F3F-836DA31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678-29A5-4C84-8695-D7E4E1E0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2AE85-0014-4B29-A96C-6FBFA57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0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2C84-8385-46D6-A237-11691A34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243F6F-8D1C-402B-9FD9-4A45410D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BC38-E46D-45CD-B4F4-FB7940433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DB7C-6749-465C-9106-5FF71F2C3744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53C4F-8B3E-4C66-BDA5-0D21ABD9A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7965FF-765F-4043-B85A-0CBACBA2E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4E16-3220-4097-ACE9-AA0F54F66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6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9977" y="2037133"/>
            <a:ext cx="88843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lt"/>
                <a:ea typeface="+mj-ea"/>
              </a:rPr>
              <a:t>PODEX</a:t>
            </a:r>
          </a:p>
          <a:p>
            <a:endParaRPr lang="en-US" altLang="ko-KR" sz="800" b="1" dirty="0">
              <a:latin typeface="+mj-lt"/>
              <a:ea typeface="+mj-ea"/>
            </a:endParaRPr>
          </a:p>
          <a:p>
            <a:r>
              <a:rPr lang="en-US" altLang="ko-KR" sz="2400" b="1" dirty="0">
                <a:latin typeface="+mj-lt"/>
                <a:ea typeface="배달의민족 도현" panose="020B0600000101010101" pitchFamily="50" charset="-127"/>
              </a:rPr>
              <a:t>: 2D </a:t>
            </a:r>
            <a:r>
              <a:rPr lang="ko-KR" altLang="en-US" sz="2400" b="1" dirty="0">
                <a:latin typeface="+mj-lt"/>
                <a:ea typeface="배달의민족 도현" panose="020B0600000101010101" pitchFamily="50" charset="-127"/>
              </a:rPr>
              <a:t>지도 작성과 영상</a:t>
            </a:r>
            <a:r>
              <a:rPr lang="en-US" altLang="ko-KR" sz="2400" b="1" dirty="0">
                <a:latin typeface="+mj-lt"/>
                <a:ea typeface="배달의민족 도현" panose="020B0600000101010101" pitchFamily="50" charset="-127"/>
              </a:rPr>
              <a:t> &amp; </a:t>
            </a:r>
            <a:r>
              <a:rPr lang="ko-KR" altLang="en-US" sz="2400" b="1" dirty="0">
                <a:latin typeface="+mj-lt"/>
                <a:ea typeface="배달의민족 도현" panose="020B0600000101010101" pitchFamily="50" charset="-127"/>
              </a:rPr>
              <a:t>음성 인식 기능을 갖춘 무인 택배로봇</a:t>
            </a:r>
          </a:p>
          <a:p>
            <a:endParaRPr lang="ko-KR" altLang="en-US" sz="48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932" y="83379"/>
            <a:ext cx="5298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청년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빅데이터 아카데미 </a:t>
            </a:r>
            <a:r>
              <a:rPr lang="en-US" altLang="ko-KR" sz="1400" b="1" dirty="0"/>
              <a:t>6</a:t>
            </a:r>
            <a:r>
              <a:rPr lang="ko-KR" altLang="en-US" sz="1400" b="1" dirty="0"/>
              <a:t>기 </a:t>
            </a:r>
            <a:r>
              <a:rPr lang="en-US" altLang="ko-KR" sz="1400" b="1" dirty="0"/>
              <a:t>- AI </a:t>
            </a:r>
            <a:r>
              <a:rPr lang="ko-KR" altLang="en-US" sz="1400" b="1" dirty="0"/>
              <a:t>프로젝트 발표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495693" y="5556738"/>
            <a:ext cx="25409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</a:t>
            </a:r>
            <a:r>
              <a:rPr lang="ko-KR" altLang="en-US" sz="2000" b="1" dirty="0"/>
              <a:t>반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조 </a:t>
            </a:r>
            <a:endParaRPr lang="en-US" altLang="ko-KR" sz="2000" b="1" dirty="0"/>
          </a:p>
          <a:p>
            <a:r>
              <a:rPr lang="ko-KR" altLang="en-US" sz="1600" dirty="0"/>
              <a:t>백관진 </a:t>
            </a:r>
            <a:r>
              <a:rPr lang="ko-KR" altLang="en-US" sz="1600" dirty="0" err="1"/>
              <a:t>김에녹</a:t>
            </a:r>
            <a:r>
              <a:rPr lang="ko-KR" altLang="en-US" sz="1600" dirty="0"/>
              <a:t> 전지윤 </a:t>
            </a:r>
            <a:endParaRPr lang="en-US" altLang="ko-KR" sz="1600" dirty="0"/>
          </a:p>
          <a:p>
            <a:r>
              <a:rPr lang="ko-KR" altLang="en-US" sz="1600" dirty="0"/>
              <a:t>김동영 문한빈 최효진</a:t>
            </a:r>
          </a:p>
        </p:txBody>
      </p:sp>
    </p:spTree>
    <p:extLst>
      <p:ext uri="{BB962C8B-B14F-4D97-AF65-F5344CB8AC3E}">
        <p14:creationId xmlns:p14="http://schemas.microsoft.com/office/powerpoint/2010/main" val="190741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0485" y="1289957"/>
            <a:ext cx="806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영상 인식 개발 과정</a:t>
            </a:r>
          </a:p>
        </p:txBody>
      </p:sp>
      <p:pic>
        <p:nvPicPr>
          <p:cNvPr id="5" name="Picture 2" descr="C:\Users\user\Downloads\다운로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299" y="1289955"/>
            <a:ext cx="5354564" cy="52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1" y="2617784"/>
            <a:ext cx="4049486" cy="2480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V="1">
            <a:off x="4947556" y="1289955"/>
            <a:ext cx="1121743" cy="13278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947556" y="5098469"/>
            <a:ext cx="1121743" cy="14798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3F798C-6785-45CB-B23C-08DC3EECD180}"/>
              </a:ext>
            </a:extLst>
          </p:cNvPr>
          <p:cNvSpPr txBox="1"/>
          <p:nvPr/>
        </p:nvSpPr>
        <p:spPr>
          <a:xfrm>
            <a:off x="612320" y="5580448"/>
            <a:ext cx="4620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 YOLO V3</a:t>
            </a:r>
            <a:r>
              <a:rPr lang="ko-KR" altLang="en-US" sz="2000" dirty="0"/>
              <a:t>를 사용해 </a:t>
            </a:r>
            <a:r>
              <a:rPr lang="en-US" altLang="ko-KR" sz="2000" dirty="0"/>
              <a:t>300</a:t>
            </a:r>
            <a:r>
              <a:rPr lang="ko-KR" altLang="en-US" sz="2000" dirty="0"/>
              <a:t>장의 사진을 학습하여 목적지 및 수신자 확인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</p:spTree>
    <p:extLst>
      <p:ext uri="{BB962C8B-B14F-4D97-AF65-F5344CB8AC3E}">
        <p14:creationId xmlns:p14="http://schemas.microsoft.com/office/powerpoint/2010/main" val="185305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38901" y="1171254"/>
            <a:ext cx="3851031" cy="5279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D5296A0D-37E8-4FCA-A72A-87428D74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19799" r="3194" b="18609"/>
          <a:stretch/>
        </p:blipFill>
        <p:spPr bwMode="auto">
          <a:xfrm rot="5400000">
            <a:off x="2327980" y="2518206"/>
            <a:ext cx="4425413" cy="240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8108578" y="4779359"/>
            <a:ext cx="1249745" cy="12243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Speech</a:t>
            </a:r>
          </a:p>
          <a:p>
            <a:pPr algn="ctr"/>
            <a:r>
              <a:rPr lang="en-US" altLang="ko-KR" sz="1600" b="1" dirty="0"/>
              <a:t>API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9DB46D-5EBE-4226-9188-1122E3AB8E17}"/>
              </a:ext>
            </a:extLst>
          </p:cNvPr>
          <p:cNvSpPr txBox="1"/>
          <p:nvPr/>
        </p:nvSpPr>
        <p:spPr>
          <a:xfrm>
            <a:off x="7487643" y="3109459"/>
            <a:ext cx="61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6210463" y="1900091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CA798-E633-4CA9-A41E-FD353EE6BEB0}"/>
              </a:ext>
            </a:extLst>
          </p:cNvPr>
          <p:cNvSpPr txBox="1"/>
          <p:nvPr/>
        </p:nvSpPr>
        <p:spPr>
          <a:xfrm>
            <a:off x="9290273" y="3722373"/>
            <a:ext cx="1175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Target Read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BBB39-2CC7-42BA-B93F-731C44BCA952}"/>
              </a:ext>
            </a:extLst>
          </p:cNvPr>
          <p:cNvSpPr txBox="1"/>
          <p:nvPr/>
        </p:nvSpPr>
        <p:spPr>
          <a:xfrm>
            <a:off x="8794928" y="1106282"/>
            <a:ext cx="185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Master PC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10289827" y="1747510"/>
            <a:ext cx="1232837" cy="4200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통합 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Module</a:t>
            </a:r>
          </a:p>
        </p:txBody>
      </p:sp>
      <p:sp>
        <p:nvSpPr>
          <p:cNvPr id="40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9508684" y="5202822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F0ABDF-6FC0-407B-967D-87AD99280D0C}"/>
              </a:ext>
            </a:extLst>
          </p:cNvPr>
          <p:cNvSpPr txBox="1"/>
          <p:nvPr/>
        </p:nvSpPr>
        <p:spPr>
          <a:xfrm>
            <a:off x="7487643" y="3779692"/>
            <a:ext cx="72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42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9538393" y="3977218"/>
            <a:ext cx="632430" cy="207041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8079330" y="3147411"/>
            <a:ext cx="1289858" cy="6466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목적지 인식 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Module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8080591" y="3847800"/>
            <a:ext cx="1288597" cy="6466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수신자 인식 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Module</a:t>
            </a:r>
          </a:p>
        </p:txBody>
      </p:sp>
      <p:sp>
        <p:nvSpPr>
          <p:cNvPr id="45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6215108" y="3541182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Picture 4" descr="ì¹´ë©ë¼ ë¶í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0A08D5D5-DB03-474F-8488-AECC37AD0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14266" r="31370" b="12640"/>
          <a:stretch/>
        </p:blipFill>
        <p:spPr bwMode="auto">
          <a:xfrm>
            <a:off x="518998" y="3131105"/>
            <a:ext cx="1022179" cy="134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ìíì´ë¯¸ì§">
            <a:extLst>
              <a:ext uri="{FF2B5EF4-FFF2-40B4-BE49-F238E27FC236}">
                <a16:creationId xmlns:a16="http://schemas.microsoft.com/office/drawing/2014/main" id="{283F8D6C-72A7-46BE-9A7A-B66532D7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1" t="12231" r="27627" b="7878"/>
          <a:stretch/>
        </p:blipFill>
        <p:spPr bwMode="auto">
          <a:xfrm>
            <a:off x="476235" y="1506391"/>
            <a:ext cx="1130921" cy="120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200006" y="341728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190649" y="166562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275742" y="5188442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01F106-1DA3-449B-85D6-D876F558D7F2}"/>
              </a:ext>
            </a:extLst>
          </p:cNvPr>
          <p:cNvSpPr txBox="1"/>
          <p:nvPr/>
        </p:nvSpPr>
        <p:spPr>
          <a:xfrm>
            <a:off x="1077273" y="2427282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latin typeface="+mj-ea"/>
                <a:ea typeface="+mj-ea"/>
              </a:rPr>
              <a:t>RPLidar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01F106-1DA3-449B-85D6-D876F558D7F2}"/>
              </a:ext>
            </a:extLst>
          </p:cNvPr>
          <p:cNvSpPr txBox="1"/>
          <p:nvPr/>
        </p:nvSpPr>
        <p:spPr>
          <a:xfrm>
            <a:off x="1077273" y="4184259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웹캠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ED2389-3D8C-45CF-9AA2-DCD0FA4CF487}"/>
              </a:ext>
            </a:extLst>
          </p:cNvPr>
          <p:cNvSpPr txBox="1"/>
          <p:nvPr/>
        </p:nvSpPr>
        <p:spPr>
          <a:xfrm>
            <a:off x="1273433" y="5777916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마이크</a:t>
            </a:r>
          </a:p>
        </p:txBody>
      </p:sp>
      <p:pic>
        <p:nvPicPr>
          <p:cNvPr id="6" name="그림 5" descr="개체, 마이크이(가) 표시된 사진&#10;&#10;자동 생성된 설명">
            <a:extLst>
              <a:ext uri="{FF2B5EF4-FFF2-40B4-BE49-F238E27FC236}">
                <a16:creationId xmlns:a16="http://schemas.microsoft.com/office/drawing/2014/main" id="{22931427-71DA-4014-B319-7896538DF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2" y="4669865"/>
            <a:ext cx="1278726" cy="142268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B8873-568D-4BC6-881F-548AB152347F}"/>
              </a:ext>
            </a:extLst>
          </p:cNvPr>
          <p:cNvSpPr/>
          <p:nvPr/>
        </p:nvSpPr>
        <p:spPr>
          <a:xfrm>
            <a:off x="8056311" y="1570945"/>
            <a:ext cx="1302012" cy="10799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Hector slam</a:t>
            </a:r>
          </a:p>
        </p:txBody>
      </p:sp>
      <p:sp>
        <p:nvSpPr>
          <p:cNvPr id="41" name="화살표: 오른쪽 67">
            <a:extLst>
              <a:ext uri="{FF2B5EF4-FFF2-40B4-BE49-F238E27FC236}">
                <a16:creationId xmlns:a16="http://schemas.microsoft.com/office/drawing/2014/main" id="{99485515-909E-4ACC-8D9A-CC9D180F1A00}"/>
              </a:ext>
            </a:extLst>
          </p:cNvPr>
          <p:cNvSpPr/>
          <p:nvPr/>
        </p:nvSpPr>
        <p:spPr>
          <a:xfrm>
            <a:off x="6210463" y="5324128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화살표: 오른쪽 67">
            <a:extLst>
              <a:ext uri="{FF2B5EF4-FFF2-40B4-BE49-F238E27FC236}">
                <a16:creationId xmlns:a16="http://schemas.microsoft.com/office/drawing/2014/main" id="{99D3651D-3F17-4319-B8E9-70C7C102A2E9}"/>
              </a:ext>
            </a:extLst>
          </p:cNvPr>
          <p:cNvSpPr/>
          <p:nvPr/>
        </p:nvSpPr>
        <p:spPr>
          <a:xfrm>
            <a:off x="9450087" y="2115401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A57F79-D7F1-4A53-B00D-E1CB83590010}"/>
              </a:ext>
            </a:extLst>
          </p:cNvPr>
          <p:cNvSpPr/>
          <p:nvPr/>
        </p:nvSpPr>
        <p:spPr>
          <a:xfrm>
            <a:off x="74163" y="1062563"/>
            <a:ext cx="11519733" cy="1738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D9EAE-3AD3-4F2E-99E6-FDFD0EDDAFE2}"/>
              </a:ext>
            </a:extLst>
          </p:cNvPr>
          <p:cNvSpPr txBox="1"/>
          <p:nvPr/>
        </p:nvSpPr>
        <p:spPr>
          <a:xfrm>
            <a:off x="260059" y="1062563"/>
            <a:ext cx="23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Function1 </a:t>
            </a:r>
            <a:r>
              <a:rPr lang="ko-KR" altLang="en-US" b="1" dirty="0">
                <a:solidFill>
                  <a:srgbClr val="FF0000"/>
                </a:solidFill>
              </a:rPr>
              <a:t>주행 기능</a:t>
            </a:r>
          </a:p>
        </p:txBody>
      </p:sp>
    </p:spTree>
    <p:extLst>
      <p:ext uri="{BB962C8B-B14F-4D97-AF65-F5344CB8AC3E}">
        <p14:creationId xmlns:p14="http://schemas.microsoft.com/office/powerpoint/2010/main" val="584455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9DC8ADBD-6AC6-4BD3-8576-0189A5FC18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9" t="17690"/>
          <a:stretch/>
        </p:blipFill>
        <p:spPr>
          <a:xfrm>
            <a:off x="588435" y="2012305"/>
            <a:ext cx="5295294" cy="3539409"/>
          </a:xfrm>
          <a:prstGeom prst="rect">
            <a:avLst/>
          </a:prstGeom>
        </p:spPr>
      </p:pic>
      <p:pic>
        <p:nvPicPr>
          <p:cNvPr id="37" name="KakaoTalk_Video_20190624_1732_37_971">
            <a:hlinkClick r:id="" action="ppaction://media"/>
            <a:extLst>
              <a:ext uri="{FF2B5EF4-FFF2-40B4-BE49-F238E27FC236}">
                <a16:creationId xmlns:a16="http://schemas.microsoft.com/office/drawing/2014/main" id="{B5BF5690-655A-49DC-9CC7-EA9FB4355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1440" y="1902328"/>
            <a:ext cx="5152474" cy="36493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48D0666-22CD-4057-97AA-E80AA1C7A3C0}"/>
              </a:ext>
            </a:extLst>
          </p:cNvPr>
          <p:cNvSpPr txBox="1"/>
          <p:nvPr/>
        </p:nvSpPr>
        <p:spPr>
          <a:xfrm>
            <a:off x="463547" y="1223658"/>
            <a:ext cx="11439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RPLidar</a:t>
            </a:r>
            <a:r>
              <a:rPr lang="ko-KR" altLang="en-US" sz="2400" b="1" dirty="0"/>
              <a:t>를 활용한 </a:t>
            </a:r>
            <a:r>
              <a:rPr lang="en-US" altLang="ko-KR" sz="2400" b="1" dirty="0"/>
              <a:t>2D </a:t>
            </a:r>
            <a:r>
              <a:rPr lang="ko-KR" altLang="en-US" sz="2400" b="1" dirty="0"/>
              <a:t>지도 작성</a:t>
            </a:r>
            <a:endParaRPr lang="en-US" altLang="ko-KR" sz="1200" b="1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88436" y="5763987"/>
            <a:ext cx="529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RC</a:t>
            </a:r>
            <a:r>
              <a:rPr lang="ko-KR" altLang="en-US" sz="2000" dirty="0" err="1"/>
              <a:t>카에</a:t>
            </a:r>
            <a:r>
              <a:rPr lang="ko-KR" altLang="en-US" sz="2000" dirty="0"/>
              <a:t> 장착된 </a:t>
            </a:r>
            <a:r>
              <a:rPr lang="en-US" altLang="ko-KR" sz="2000" dirty="0" err="1"/>
              <a:t>RPLidar</a:t>
            </a:r>
            <a:r>
              <a:rPr lang="ko-KR" altLang="en-US" sz="2000" dirty="0"/>
              <a:t>을 사용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08235" y="5769431"/>
            <a:ext cx="5295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/>
              <a:t>Hector SLAM </a:t>
            </a:r>
            <a:r>
              <a:rPr lang="ko-KR" altLang="en-US" sz="2000" dirty="0"/>
              <a:t>소프트웨어를 사용하여 </a:t>
            </a:r>
            <a:r>
              <a:rPr lang="en-US" altLang="ko-KR" sz="2000" dirty="0"/>
              <a:t>2D </a:t>
            </a:r>
            <a:r>
              <a:rPr lang="ko-KR" altLang="en-US" sz="2000" dirty="0"/>
              <a:t>지도 작성하는 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</p:spTree>
    <p:extLst>
      <p:ext uri="{BB962C8B-B14F-4D97-AF65-F5344CB8AC3E}">
        <p14:creationId xmlns:p14="http://schemas.microsoft.com/office/powerpoint/2010/main" val="34516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38901" y="1119883"/>
            <a:ext cx="3851031" cy="5331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D5296A0D-37E8-4FCA-A72A-87428D74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19799" r="3194" b="18609"/>
          <a:stretch/>
        </p:blipFill>
        <p:spPr bwMode="auto">
          <a:xfrm rot="5400000">
            <a:off x="2327980" y="2518206"/>
            <a:ext cx="4425413" cy="240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8108578" y="4779359"/>
            <a:ext cx="1249745" cy="12243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Speech</a:t>
            </a:r>
          </a:p>
          <a:p>
            <a:pPr algn="ctr"/>
            <a:r>
              <a:rPr lang="en-US" altLang="ko-KR" sz="1600" b="1" dirty="0"/>
              <a:t>API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9DB46D-5EBE-4226-9188-1122E3AB8E17}"/>
              </a:ext>
            </a:extLst>
          </p:cNvPr>
          <p:cNvSpPr txBox="1"/>
          <p:nvPr/>
        </p:nvSpPr>
        <p:spPr>
          <a:xfrm>
            <a:off x="7453961" y="3119733"/>
            <a:ext cx="613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①</a:t>
            </a:r>
            <a:endParaRPr lang="ko-KR" altLang="en-US" dirty="0"/>
          </a:p>
        </p:txBody>
      </p:sp>
      <p:sp>
        <p:nvSpPr>
          <p:cNvPr id="3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6096000" y="1895271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DCA798-E633-4CA9-A41E-FD353EE6BEB0}"/>
              </a:ext>
            </a:extLst>
          </p:cNvPr>
          <p:cNvSpPr txBox="1"/>
          <p:nvPr/>
        </p:nvSpPr>
        <p:spPr>
          <a:xfrm>
            <a:off x="9290273" y="3722373"/>
            <a:ext cx="1175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Target Read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9BBB39-2CC7-42BA-B93F-731C44BCA952}"/>
              </a:ext>
            </a:extLst>
          </p:cNvPr>
          <p:cNvSpPr txBox="1"/>
          <p:nvPr/>
        </p:nvSpPr>
        <p:spPr>
          <a:xfrm>
            <a:off x="8794928" y="1106281"/>
            <a:ext cx="185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Master PC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10289827" y="1747510"/>
            <a:ext cx="1232837" cy="42005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통합 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Module</a:t>
            </a:r>
          </a:p>
        </p:txBody>
      </p:sp>
      <p:sp>
        <p:nvSpPr>
          <p:cNvPr id="40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9508684" y="5202822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F0ABDF-6FC0-407B-967D-87AD99280D0C}"/>
              </a:ext>
            </a:extLst>
          </p:cNvPr>
          <p:cNvSpPr txBox="1"/>
          <p:nvPr/>
        </p:nvSpPr>
        <p:spPr>
          <a:xfrm>
            <a:off x="7474445" y="3819128"/>
            <a:ext cx="72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②</a:t>
            </a:r>
            <a:endParaRPr lang="ko-KR" altLang="en-US" dirty="0"/>
          </a:p>
        </p:txBody>
      </p:sp>
      <p:sp>
        <p:nvSpPr>
          <p:cNvPr id="42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9538393" y="3977218"/>
            <a:ext cx="632430" cy="207041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8079330" y="3147411"/>
            <a:ext cx="1289858" cy="6466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목적지 인식 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Module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1D5CB6-4B7D-4661-8AC1-83FB5044AEA0}"/>
              </a:ext>
            </a:extLst>
          </p:cNvPr>
          <p:cNvSpPr/>
          <p:nvPr/>
        </p:nvSpPr>
        <p:spPr>
          <a:xfrm>
            <a:off x="8080591" y="3847800"/>
            <a:ext cx="1288597" cy="6466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수신자 인식 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Module</a:t>
            </a:r>
          </a:p>
        </p:txBody>
      </p:sp>
      <p:sp>
        <p:nvSpPr>
          <p:cNvPr id="45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6096000" y="3530908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Picture 4" descr="ì¹´ë©ë¼ ë¶í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0A08D5D5-DB03-474F-8488-AECC37AD0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14266" r="31370" b="12640"/>
          <a:stretch/>
        </p:blipFill>
        <p:spPr bwMode="auto">
          <a:xfrm>
            <a:off x="518998" y="3131105"/>
            <a:ext cx="1022179" cy="134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ìíì´ë¯¸ì§">
            <a:extLst>
              <a:ext uri="{FF2B5EF4-FFF2-40B4-BE49-F238E27FC236}">
                <a16:creationId xmlns:a16="http://schemas.microsoft.com/office/drawing/2014/main" id="{283F8D6C-72A7-46BE-9A7A-B66532D7D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1" t="12231" r="27627" b="7878"/>
          <a:stretch/>
        </p:blipFill>
        <p:spPr bwMode="auto">
          <a:xfrm>
            <a:off x="476235" y="1506391"/>
            <a:ext cx="1130921" cy="120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200006" y="341728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190649" y="1665623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화살표: 오른쪽 67">
            <a:extLst>
              <a:ext uri="{FF2B5EF4-FFF2-40B4-BE49-F238E27FC236}">
                <a16:creationId xmlns:a16="http://schemas.microsoft.com/office/drawing/2014/main" id="{C6F076DC-6B69-4BE8-852A-968F30B1326D}"/>
              </a:ext>
            </a:extLst>
          </p:cNvPr>
          <p:cNvSpPr/>
          <p:nvPr/>
        </p:nvSpPr>
        <p:spPr>
          <a:xfrm>
            <a:off x="2275742" y="5188442"/>
            <a:ext cx="799994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01F106-1DA3-449B-85D6-D876F558D7F2}"/>
              </a:ext>
            </a:extLst>
          </p:cNvPr>
          <p:cNvSpPr txBox="1"/>
          <p:nvPr/>
        </p:nvSpPr>
        <p:spPr>
          <a:xfrm>
            <a:off x="1077273" y="2427282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latin typeface="+mj-ea"/>
                <a:ea typeface="+mj-ea"/>
              </a:rPr>
              <a:t>RPLidar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01F106-1DA3-449B-85D6-D876F558D7F2}"/>
              </a:ext>
            </a:extLst>
          </p:cNvPr>
          <p:cNvSpPr txBox="1"/>
          <p:nvPr/>
        </p:nvSpPr>
        <p:spPr>
          <a:xfrm>
            <a:off x="1077273" y="4184259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웹캠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ED2389-3D8C-45CF-9AA2-DCD0FA4CF487}"/>
              </a:ext>
            </a:extLst>
          </p:cNvPr>
          <p:cNvSpPr txBox="1"/>
          <p:nvPr/>
        </p:nvSpPr>
        <p:spPr>
          <a:xfrm>
            <a:off x="1273433" y="5777916"/>
            <a:ext cx="1853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마이크</a:t>
            </a:r>
          </a:p>
        </p:txBody>
      </p:sp>
      <p:pic>
        <p:nvPicPr>
          <p:cNvPr id="6" name="그림 5" descr="개체, 마이크이(가) 표시된 사진&#10;&#10;자동 생성된 설명">
            <a:extLst>
              <a:ext uri="{FF2B5EF4-FFF2-40B4-BE49-F238E27FC236}">
                <a16:creationId xmlns:a16="http://schemas.microsoft.com/office/drawing/2014/main" id="{22931427-71DA-4014-B319-7896538DF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32" y="4669865"/>
            <a:ext cx="1278726" cy="142268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B8873-568D-4BC6-881F-548AB152347F}"/>
              </a:ext>
            </a:extLst>
          </p:cNvPr>
          <p:cNvSpPr/>
          <p:nvPr/>
        </p:nvSpPr>
        <p:spPr>
          <a:xfrm>
            <a:off x="8067176" y="1575436"/>
            <a:ext cx="1302012" cy="10799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Hector slam</a:t>
            </a:r>
          </a:p>
        </p:txBody>
      </p:sp>
      <p:sp>
        <p:nvSpPr>
          <p:cNvPr id="41" name="화살표: 오른쪽 67">
            <a:extLst>
              <a:ext uri="{FF2B5EF4-FFF2-40B4-BE49-F238E27FC236}">
                <a16:creationId xmlns:a16="http://schemas.microsoft.com/office/drawing/2014/main" id="{99485515-909E-4ACC-8D9A-CC9D180F1A00}"/>
              </a:ext>
            </a:extLst>
          </p:cNvPr>
          <p:cNvSpPr/>
          <p:nvPr/>
        </p:nvSpPr>
        <p:spPr>
          <a:xfrm>
            <a:off x="6096000" y="5245522"/>
            <a:ext cx="1143000" cy="27137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화살표: 오른쪽 67">
            <a:extLst>
              <a:ext uri="{FF2B5EF4-FFF2-40B4-BE49-F238E27FC236}">
                <a16:creationId xmlns:a16="http://schemas.microsoft.com/office/drawing/2014/main" id="{99D3651D-3F17-4319-B8E9-70C7C102A2E9}"/>
              </a:ext>
            </a:extLst>
          </p:cNvPr>
          <p:cNvSpPr/>
          <p:nvPr/>
        </p:nvSpPr>
        <p:spPr>
          <a:xfrm>
            <a:off x="9450087" y="2115401"/>
            <a:ext cx="662138" cy="325233"/>
          </a:xfrm>
          <a:prstGeom prst="rightArrow">
            <a:avLst>
              <a:gd name="adj1" fmla="val 50000"/>
              <a:gd name="adj2" fmla="val 3575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A57F79-D7F1-4A53-B00D-E1CB83590010}"/>
              </a:ext>
            </a:extLst>
          </p:cNvPr>
          <p:cNvSpPr/>
          <p:nvPr/>
        </p:nvSpPr>
        <p:spPr>
          <a:xfrm>
            <a:off x="275835" y="2814498"/>
            <a:ext cx="11519733" cy="1836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D9EAE-3AD3-4F2E-99E6-FDFD0EDDAFE2}"/>
              </a:ext>
            </a:extLst>
          </p:cNvPr>
          <p:cNvSpPr txBox="1"/>
          <p:nvPr/>
        </p:nvSpPr>
        <p:spPr>
          <a:xfrm>
            <a:off x="275835" y="2775041"/>
            <a:ext cx="233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Function2 </a:t>
            </a:r>
            <a:r>
              <a:rPr lang="ko-KR" altLang="en-US" b="1" dirty="0">
                <a:solidFill>
                  <a:srgbClr val="FF0000"/>
                </a:solidFill>
              </a:rPr>
              <a:t>영상 기능</a:t>
            </a:r>
          </a:p>
        </p:txBody>
      </p:sp>
    </p:spTree>
    <p:extLst>
      <p:ext uri="{BB962C8B-B14F-4D97-AF65-F5344CB8AC3E}">
        <p14:creationId xmlns:p14="http://schemas.microsoft.com/office/powerpoint/2010/main" val="90831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Target Recog">
            <a:hlinkClick r:id="" action="ppaction://media"/>
            <a:extLst>
              <a:ext uri="{FF2B5EF4-FFF2-40B4-BE49-F238E27FC236}">
                <a16:creationId xmlns:a16="http://schemas.microsoft.com/office/drawing/2014/main" id="{7496C37C-FF86-455B-B0EB-43C9C3829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299" y="1877786"/>
            <a:ext cx="4441371" cy="30371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48F7EE-A7FB-4F19-A059-B36BBA8E8016}"/>
              </a:ext>
            </a:extLst>
          </p:cNvPr>
          <p:cNvSpPr txBox="1"/>
          <p:nvPr/>
        </p:nvSpPr>
        <p:spPr>
          <a:xfrm>
            <a:off x="1012371" y="5125054"/>
            <a:ext cx="46863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latin typeface="+mj-ea"/>
                <a:ea typeface="+mj-ea"/>
              </a:rPr>
              <a:t> 영상인식을 활용</a:t>
            </a:r>
            <a:endParaRPr lang="en-US" altLang="ko-KR" sz="2400" b="1" dirty="0">
              <a:latin typeface="+mj-ea"/>
              <a:ea typeface="+mj-ea"/>
            </a:endParaRPr>
          </a:p>
          <a:p>
            <a:pPr algn="just"/>
            <a:endParaRPr lang="en-US" altLang="ko-KR" sz="800" dirty="0">
              <a:latin typeface="+mj-ea"/>
              <a:ea typeface="+mj-ea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장착된 </a:t>
            </a:r>
            <a:r>
              <a:rPr lang="en-US" altLang="ko-KR" dirty="0">
                <a:latin typeface="+mj-ea"/>
                <a:ea typeface="+mj-ea"/>
              </a:rPr>
              <a:t>Pi CAM</a:t>
            </a:r>
            <a:r>
              <a:rPr lang="ko-KR" altLang="en-US" dirty="0">
                <a:latin typeface="+mj-ea"/>
                <a:ea typeface="+mj-ea"/>
              </a:rPr>
              <a:t>을 이용해 목적지를 인식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목적지가 인식되면 </a:t>
            </a:r>
            <a:r>
              <a:rPr lang="en-US" altLang="ko-KR" dirty="0">
                <a:latin typeface="+mj-ea"/>
                <a:ea typeface="+mj-ea"/>
              </a:rPr>
              <a:t>ROS</a:t>
            </a:r>
            <a:r>
              <a:rPr lang="ko-KR" altLang="en-US" dirty="0">
                <a:latin typeface="+mj-ea"/>
                <a:ea typeface="+mj-ea"/>
              </a:rPr>
              <a:t>를 통해 </a:t>
            </a:r>
            <a:r>
              <a:rPr lang="en-US" altLang="ko-KR" dirty="0">
                <a:latin typeface="+mj-ea"/>
                <a:ea typeface="+mj-ea"/>
              </a:rPr>
              <a:t>RC Car</a:t>
            </a:r>
            <a:r>
              <a:rPr lang="ko-KR" altLang="en-US" dirty="0">
                <a:latin typeface="+mj-ea"/>
                <a:ea typeface="+mj-ea"/>
              </a:rPr>
              <a:t>에 정지 명령을 실행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E2A7C-8D63-4C7B-BF45-45D1585BCE0A}"/>
              </a:ext>
            </a:extLst>
          </p:cNvPr>
          <p:cNvSpPr txBox="1"/>
          <p:nvPr/>
        </p:nvSpPr>
        <p:spPr>
          <a:xfrm>
            <a:off x="6832955" y="5125054"/>
            <a:ext cx="47929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latin typeface="+mj-ea"/>
                <a:ea typeface="+mj-ea"/>
              </a:rPr>
              <a:t>영상인식 모듈 구성</a:t>
            </a:r>
            <a:endParaRPr lang="en-US" altLang="ko-KR" sz="2400" b="1" dirty="0">
              <a:latin typeface="+mj-ea"/>
              <a:ea typeface="+mj-ea"/>
            </a:endParaRPr>
          </a:p>
          <a:p>
            <a:pPr algn="just"/>
            <a:endParaRPr lang="en-US" altLang="ko-KR" sz="800" b="1" dirty="0">
              <a:latin typeface="+mj-ea"/>
              <a:ea typeface="+mj-ea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하드웨어 구성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웹캠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라즈베리파이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보조배터리</a:t>
            </a:r>
            <a:r>
              <a:rPr lang="en-US" altLang="ko-KR" dirty="0">
                <a:latin typeface="+mj-ea"/>
                <a:ea typeface="+mj-ea"/>
              </a:rPr>
              <a:t>, Master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PC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소프트웨어 구성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en-US" altLang="ko-KR" dirty="0" err="1">
                <a:latin typeface="+mj-ea"/>
                <a:ea typeface="+mj-ea"/>
              </a:rPr>
              <a:t>Rasphian</a:t>
            </a:r>
            <a:r>
              <a:rPr lang="en-US" altLang="ko-KR" dirty="0">
                <a:latin typeface="+mj-ea"/>
                <a:ea typeface="+mj-ea"/>
              </a:rPr>
              <a:t> 3+, YOLOV3 API, MJPEG Streamer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0EC8D-DA90-4F42-BF40-9BCE24901EF5}"/>
              </a:ext>
            </a:extLst>
          </p:cNvPr>
          <p:cNvSpPr txBox="1"/>
          <p:nvPr/>
        </p:nvSpPr>
        <p:spPr>
          <a:xfrm>
            <a:off x="810099" y="1155997"/>
            <a:ext cx="464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사전에 입력된 목적지를 탐색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pic>
        <p:nvPicPr>
          <p:cNvPr id="3" name="그림 2" descr="바닥, 대지, 실내, 검은색이(가) 표시된 사진&#10;&#10;자동 생성된 설명">
            <a:extLst>
              <a:ext uri="{FF2B5EF4-FFF2-40B4-BE49-F238E27FC236}">
                <a16:creationId xmlns:a16="http://schemas.microsoft.com/office/drawing/2014/main" id="{03DF1EAC-BA4E-444E-B47D-A2E8F9485D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53" y="1814146"/>
            <a:ext cx="4428162" cy="310075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AC3D815-0EFD-4CF1-BCCB-FF6B17E46246}"/>
              </a:ext>
            </a:extLst>
          </p:cNvPr>
          <p:cNvSpPr/>
          <p:nvPr/>
        </p:nvSpPr>
        <p:spPr>
          <a:xfrm>
            <a:off x="8903677" y="2573215"/>
            <a:ext cx="1319110" cy="7151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31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0786D3D-144D-42BD-8C83-D6713299A583}"/>
              </a:ext>
            </a:extLst>
          </p:cNvPr>
          <p:cNvSpPr txBox="1"/>
          <p:nvPr/>
        </p:nvSpPr>
        <p:spPr>
          <a:xfrm>
            <a:off x="168017" y="1152860"/>
            <a:ext cx="402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인증되지 않은 사용자</a:t>
            </a:r>
            <a:r>
              <a:rPr lang="en-US" altLang="ko-KR" b="1" dirty="0">
                <a:latin typeface="+mj-ea"/>
                <a:ea typeface="+mj-ea"/>
              </a:rPr>
              <a:t> - Locked</a:t>
            </a:r>
            <a:r>
              <a:rPr lang="ko-KR" altLang="en-US" b="1" dirty="0">
                <a:latin typeface="+mj-ea"/>
                <a:ea typeface="+mj-ea"/>
              </a:rPr>
              <a:t> </a:t>
            </a:r>
          </a:p>
        </p:txBody>
      </p:sp>
      <p:pic>
        <p:nvPicPr>
          <p:cNvPr id="37" name="KakaoTalk_Video_20190621_1822_53_674">
            <a:hlinkClick r:id="" action="ppaction://media"/>
            <a:extLst>
              <a:ext uri="{FF2B5EF4-FFF2-40B4-BE49-F238E27FC236}">
                <a16:creationId xmlns:a16="http://schemas.microsoft.com/office/drawing/2014/main" id="{E9D53490-E80A-4986-9C7F-DC621E10A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45730" y="1570429"/>
            <a:ext cx="4359728" cy="3828516"/>
          </a:xfrm>
          <a:prstGeom prst="rect">
            <a:avLst/>
          </a:prstGeom>
        </p:spPr>
      </p:pic>
      <p:pic>
        <p:nvPicPr>
          <p:cNvPr id="50" name="KakaoTalk_Video_20190621_1822_49_338">
            <a:hlinkClick r:id="" action="ppaction://media"/>
            <a:extLst>
              <a:ext uri="{FF2B5EF4-FFF2-40B4-BE49-F238E27FC236}">
                <a16:creationId xmlns:a16="http://schemas.microsoft.com/office/drawing/2014/main" id="{5BE359A5-2718-4F05-B826-E8BFB8342A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3842" y="1570429"/>
            <a:ext cx="4776615" cy="382851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50E906A-AEA4-4D1E-9A87-4B1B5174BAC6}"/>
              </a:ext>
            </a:extLst>
          </p:cNvPr>
          <p:cNvSpPr txBox="1"/>
          <p:nvPr/>
        </p:nvSpPr>
        <p:spPr>
          <a:xfrm>
            <a:off x="5792093" y="1159872"/>
            <a:ext cx="442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인증된 사용자</a:t>
            </a:r>
            <a:r>
              <a:rPr lang="en-US" altLang="ko-KR" b="1" dirty="0">
                <a:latin typeface="+mj-ea"/>
                <a:ea typeface="+mj-ea"/>
              </a:rPr>
              <a:t> - Unlocked</a:t>
            </a:r>
            <a:r>
              <a:rPr lang="ko-KR" altLang="en-US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3448D0-263C-4F8D-9D73-05AABD0F22C8}"/>
              </a:ext>
            </a:extLst>
          </p:cNvPr>
          <p:cNvSpPr txBox="1"/>
          <p:nvPr/>
        </p:nvSpPr>
        <p:spPr>
          <a:xfrm>
            <a:off x="858501" y="5529267"/>
            <a:ext cx="996734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latin typeface="+mj-ea"/>
                <a:ea typeface="+mj-ea"/>
              </a:rPr>
              <a:t>수신자 확인</a:t>
            </a:r>
            <a:endParaRPr lang="en-US" altLang="ko-KR" sz="2400" b="1" dirty="0">
              <a:latin typeface="+mj-ea"/>
              <a:ea typeface="+mj-ea"/>
            </a:endParaRPr>
          </a:p>
          <a:p>
            <a:pPr algn="just"/>
            <a:endParaRPr lang="en-US" altLang="ko-KR" sz="900" b="1" dirty="0">
              <a:latin typeface="+mj-ea"/>
              <a:ea typeface="+mj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목적지에 도착한 후 수신자의 얼굴로 사전에 입력된 </a:t>
            </a:r>
            <a:r>
              <a:rPr lang="ko-KR" altLang="en-US" sz="2000" b="1" dirty="0">
                <a:latin typeface="+mj-ea"/>
                <a:ea typeface="+mj-ea"/>
              </a:rPr>
              <a:t>수신자를 확인</a:t>
            </a:r>
            <a:endParaRPr lang="en-US" altLang="ko-KR" sz="2000" b="1" dirty="0">
              <a:latin typeface="+mj-ea"/>
              <a:ea typeface="+mj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수신자가 확인 되면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택배 물건의 </a:t>
            </a:r>
            <a:r>
              <a:rPr lang="ko-KR" altLang="en-US" sz="2000" b="1" dirty="0">
                <a:latin typeface="+mj-ea"/>
                <a:ea typeface="+mj-ea"/>
              </a:rPr>
              <a:t>잠금을 해제</a:t>
            </a:r>
            <a:r>
              <a:rPr lang="ko-KR" altLang="en-US" sz="2000" dirty="0">
                <a:latin typeface="+mj-ea"/>
                <a:ea typeface="+mj-ea"/>
              </a:rPr>
              <a:t> 하여 택배 절차를 완료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</p:spTree>
    <p:extLst>
      <p:ext uri="{BB962C8B-B14F-4D97-AF65-F5344CB8AC3E}">
        <p14:creationId xmlns:p14="http://schemas.microsoft.com/office/powerpoint/2010/main" val="40732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7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03 </a:t>
            </a:r>
            <a:r>
              <a:rPr lang="ko-KR" altLang="en-US" sz="4800" b="1" dirty="0">
                <a:solidFill>
                  <a:schemeClr val="bg1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67647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03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시연 영상</a:t>
            </a:r>
          </a:p>
        </p:txBody>
      </p:sp>
      <p:pic>
        <p:nvPicPr>
          <p:cNvPr id="4" name="그림 3" descr="실내, 바닥, 대지, 자전거이(가) 표시된 사진&#10;&#10;자동 생성된 설명">
            <a:extLst>
              <a:ext uri="{FF2B5EF4-FFF2-40B4-BE49-F238E27FC236}">
                <a16:creationId xmlns:a16="http://schemas.microsoft.com/office/drawing/2014/main" id="{D80C4199-DB0D-4E5C-974A-020CB7CDC2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4" y="1178486"/>
            <a:ext cx="3565762" cy="4754349"/>
          </a:xfrm>
          <a:prstGeom prst="rect">
            <a:avLst/>
          </a:prstGeom>
        </p:spPr>
      </p:pic>
      <p:pic>
        <p:nvPicPr>
          <p:cNvPr id="2" name="KakaoTalk_Video_20190705_1216_26_465">
            <a:hlinkClick r:id="" action="ppaction://media"/>
            <a:extLst>
              <a:ext uri="{FF2B5EF4-FFF2-40B4-BE49-F238E27FC236}">
                <a16:creationId xmlns:a16="http://schemas.microsoft.com/office/drawing/2014/main" id="{2958D6B3-D27F-4492-A664-8AF955D7E1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1702" y="1307240"/>
            <a:ext cx="7744382" cy="43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04 </a:t>
            </a:r>
            <a:r>
              <a:rPr lang="ko-KR" altLang="en-US" sz="4800" b="1" dirty="0">
                <a:solidFill>
                  <a:schemeClr val="bg1"/>
                </a:solidFill>
              </a:rPr>
              <a:t>개선 사항</a:t>
            </a:r>
          </a:p>
        </p:txBody>
      </p:sp>
    </p:spTree>
    <p:extLst>
      <p:ext uri="{BB962C8B-B14F-4D97-AF65-F5344CB8AC3E}">
        <p14:creationId xmlns:p14="http://schemas.microsoft.com/office/powerpoint/2010/main" val="1713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04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개선 사항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79" y="1728027"/>
            <a:ext cx="3294532" cy="276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156" y="1746154"/>
            <a:ext cx="3046634" cy="274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198" y="5068216"/>
            <a:ext cx="3323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b="1" dirty="0">
                <a:latin typeface="+mn-ea"/>
              </a:rPr>
              <a:t>자율주행과 동시에 지도 작성</a:t>
            </a:r>
            <a:endParaRPr lang="en-US" altLang="ko-KR" sz="2400" b="1" dirty="0">
              <a:latin typeface="+mn-ea"/>
            </a:endParaRPr>
          </a:p>
          <a:p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82866" y="5066871"/>
            <a:ext cx="3203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ko-KR" altLang="en-US" sz="2400" b="1" dirty="0">
                <a:latin typeface="+mn-ea"/>
              </a:rPr>
              <a:t>다양한 음성 문장 인식 가능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41487" y="5066870"/>
            <a:ext cx="304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ko-KR" altLang="en-US" sz="2400" b="1" dirty="0">
                <a:latin typeface="+mn-ea"/>
              </a:rPr>
              <a:t>배송 물품 </a:t>
            </a:r>
            <a:r>
              <a:rPr lang="en-US" altLang="ko-KR" sz="2400" b="1" dirty="0">
                <a:latin typeface="+mn-ea"/>
              </a:rPr>
              <a:t>LOCK </a:t>
            </a:r>
            <a:r>
              <a:rPr lang="ko-KR" altLang="en-US" sz="2400" b="1" dirty="0">
                <a:latin typeface="+mn-ea"/>
              </a:rPr>
              <a:t>하드웨어 구현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3C4119-1550-42F7-9D47-48E790E5C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614" y="1654047"/>
            <a:ext cx="3499807" cy="28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728355" y="330426"/>
            <a:ext cx="2566295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36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Members</a:t>
            </a:r>
            <a:endParaRPr lang="ko-KR" altLang="en-US" sz="3600" b="1" dirty="0">
              <a:solidFill>
                <a:schemeClr val="tx1"/>
              </a:solidFill>
              <a:latin typeface="Futura Std Book" panose="020B0802020204020204" pitchFamily="34" charset="0"/>
            </a:endParaRPr>
          </a:p>
        </p:txBody>
      </p:sp>
      <p:graphicFrame>
        <p:nvGraphicFramePr>
          <p:cNvPr id="26" name="다이어그램 25"/>
          <p:cNvGraphicFramePr/>
          <p:nvPr>
            <p:extLst>
              <p:ext uri="{D42A27DB-BD31-4B8C-83A1-F6EECF244321}">
                <p14:modId xmlns:p14="http://schemas.microsoft.com/office/powerpoint/2010/main" val="2444736664"/>
              </p:ext>
            </p:extLst>
          </p:nvPr>
        </p:nvGraphicFramePr>
        <p:xfrm>
          <a:off x="6226672" y="1899005"/>
          <a:ext cx="5802655" cy="349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7" name="다이어그램 26"/>
          <p:cNvGraphicFramePr/>
          <p:nvPr>
            <p:extLst>
              <p:ext uri="{D42A27DB-BD31-4B8C-83A1-F6EECF244321}">
                <p14:modId xmlns:p14="http://schemas.microsoft.com/office/powerpoint/2010/main" val="2666427804"/>
              </p:ext>
            </p:extLst>
          </p:nvPr>
        </p:nvGraphicFramePr>
        <p:xfrm>
          <a:off x="173483" y="1907570"/>
          <a:ext cx="5802655" cy="349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8054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</a:rPr>
              <a:t>Q &amp; A</a:t>
            </a:r>
            <a:endParaRPr lang="ko-KR" alt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Thank you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7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1018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375804" y="436367"/>
            <a:ext cx="3547827" cy="1874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333" b="1">
                <a:solidFill>
                  <a:schemeClr val="tx1"/>
                </a:solidFill>
                <a:latin typeface="Futura Std Book" panose="020B0802020204020204" charset="0"/>
                <a:ea typeface="맑은 고딕" panose="020B0503020000020004" pitchFamily="50" charset="-127"/>
              </a:rPr>
              <a:t>Contents</a:t>
            </a:r>
          </a:p>
        </p:txBody>
      </p:sp>
      <p:sp>
        <p:nvSpPr>
          <p:cNvPr id="7" name="Shape 62"/>
          <p:cNvSpPr txBox="1">
            <a:spLocks/>
          </p:cNvSpPr>
          <p:nvPr/>
        </p:nvSpPr>
        <p:spPr>
          <a:xfrm>
            <a:off x="4759577" y="871396"/>
            <a:ext cx="7056619" cy="5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01 </a:t>
            </a:r>
            <a:r>
              <a:rPr lang="ko-KR" altLang="en-US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프로젝트</a:t>
            </a:r>
            <a:r>
              <a:rPr lang="en-US" altLang="ko-KR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소개</a:t>
            </a:r>
            <a:endParaRPr lang="en-US" altLang="ko-KR" sz="2500" b="1" dirty="0">
              <a:solidFill>
                <a:schemeClr val="tx1"/>
              </a:solidFill>
              <a:latin typeface="+mj-lt"/>
              <a:ea typeface="맑은 고딕" panose="020B0503020000020004" pitchFamily="50" charset="-127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02 </a:t>
            </a:r>
            <a:r>
              <a:rPr lang="ko-KR" altLang="en-US" sz="2500" b="1" dirty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rPr>
              <a:t>프로젝트 개발 </a:t>
            </a:r>
            <a:endParaRPr lang="en-US" altLang="ko-KR" sz="25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</a:rPr>
              <a:t>03 </a:t>
            </a:r>
            <a:r>
              <a:rPr lang="ko-KR" altLang="en-US" sz="2500" b="1" dirty="0">
                <a:solidFill>
                  <a:schemeClr val="tx1"/>
                </a:solidFill>
                <a:latin typeface="+mj-ea"/>
                <a:ea typeface="+mj-ea"/>
              </a:rPr>
              <a:t>시연</a:t>
            </a:r>
            <a:endParaRPr lang="en-US" altLang="ko-KR" sz="25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320767" lvl="2" indent="0" algn="l">
              <a:lnSpc>
                <a:spcPct val="200000"/>
              </a:lnSpc>
              <a:buClr>
                <a:srgbClr val="000000"/>
              </a:buClr>
              <a:buSzPts val="2400"/>
            </a:pPr>
            <a:r>
              <a:rPr lang="en-US" altLang="ko-KR" sz="2500" b="1" dirty="0">
                <a:solidFill>
                  <a:schemeClr val="tx1"/>
                </a:solidFill>
                <a:latin typeface="+mj-lt"/>
              </a:rPr>
              <a:t>04 </a:t>
            </a:r>
            <a:r>
              <a:rPr lang="ko-KR" altLang="en-US" sz="2500" b="1" dirty="0">
                <a:solidFill>
                  <a:schemeClr val="tx1"/>
                </a:solidFill>
                <a:latin typeface="+mn-ea"/>
                <a:ea typeface="+mn-ea"/>
              </a:rPr>
              <a:t>개선 사항</a:t>
            </a:r>
            <a:endParaRPr lang="en-US" altLang="ko-KR" sz="25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181475" y="0"/>
            <a:ext cx="0" cy="6858000"/>
          </a:xfrm>
          <a:prstGeom prst="line">
            <a:avLst/>
          </a:prstGeom>
          <a:ln w="7620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01 </a:t>
            </a:r>
            <a:r>
              <a:rPr lang="ko-KR" altLang="en-US" sz="4800" b="1" dirty="0">
                <a:solidFill>
                  <a:schemeClr val="bg1"/>
                </a:solidFill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8105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소개</a:t>
            </a:r>
          </a:p>
        </p:txBody>
      </p:sp>
      <p:pic>
        <p:nvPicPr>
          <p:cNvPr id="32" name="그림 31" descr="http://img.appstory.co.kr/@files/monthly.appstory.co.kr/content/201906/ce28f522b4461b44a95dcb14e7e3d1a3.jpg">
            <a:extLst>
              <a:ext uri="{FF2B5EF4-FFF2-40B4-BE49-F238E27FC236}">
                <a16:creationId xmlns:a16="http://schemas.microsoft.com/office/drawing/2014/main" id="{1106558C-E9B0-44FC-9A39-D1ECED0588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7" y="2400299"/>
            <a:ext cx="5133138" cy="341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 descr="730">
            <a:extLst>
              <a:ext uri="{FF2B5EF4-FFF2-40B4-BE49-F238E27FC236}">
                <a16:creationId xmlns:a16="http://schemas.microsoft.com/office/drawing/2014/main" id="{E0B2FA17-C9A3-40FA-A7ED-EE4D72B68DD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36" y="2400299"/>
            <a:ext cx="5323310" cy="341099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8D0666-22CD-4057-97AA-E80AA1C7A3C0}"/>
              </a:ext>
            </a:extLst>
          </p:cNvPr>
          <p:cNvSpPr txBox="1"/>
          <p:nvPr/>
        </p:nvSpPr>
        <p:spPr>
          <a:xfrm>
            <a:off x="463547" y="1223658"/>
            <a:ext cx="11439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물건을 </a:t>
            </a:r>
            <a:r>
              <a:rPr lang="en-US" altLang="ko-KR" sz="2400" b="1" dirty="0"/>
              <a:t>E-mail</a:t>
            </a:r>
            <a:r>
              <a:rPr lang="ko-KR" altLang="en-US" sz="2400" b="1" dirty="0"/>
              <a:t>처럼 쉽게 보내고 받을 순 없을까</a:t>
            </a:r>
            <a:r>
              <a:rPr lang="en-US" altLang="ko-KR" sz="2400" b="1" dirty="0"/>
              <a:t>?</a:t>
            </a:r>
          </a:p>
          <a:p>
            <a:endParaRPr lang="en-US" altLang="ko-KR" sz="1200" b="1" dirty="0"/>
          </a:p>
          <a:p>
            <a:r>
              <a:rPr lang="en-US" altLang="ko-KR" sz="2000" dirty="0"/>
              <a:t>→ </a:t>
            </a:r>
            <a:r>
              <a:rPr lang="ko-KR" altLang="en-US" sz="2000" dirty="0"/>
              <a:t>발전하고 있는 </a:t>
            </a:r>
            <a:r>
              <a:rPr lang="ko-KR" altLang="en-US" sz="2000" b="1" dirty="0"/>
              <a:t>자율주행</a:t>
            </a:r>
            <a:r>
              <a:rPr lang="ko-KR" altLang="en-US" sz="2000" dirty="0"/>
              <a:t> 기술에 </a:t>
            </a:r>
            <a:r>
              <a:rPr lang="ko-KR" altLang="en-US" sz="2000" b="1" dirty="0"/>
              <a:t>음성 </a:t>
            </a:r>
            <a:r>
              <a:rPr lang="en-US" altLang="ko-KR" sz="2000" b="1" dirty="0"/>
              <a:t>&amp; </a:t>
            </a:r>
            <a:r>
              <a:rPr lang="ko-KR" altLang="en-US" sz="2000" b="1" dirty="0"/>
              <a:t>영상</a:t>
            </a:r>
            <a:r>
              <a:rPr lang="ko-KR" altLang="en-US" sz="2000" dirty="0"/>
              <a:t> 인식 기술을 접목한 무인 택배 로봇 </a:t>
            </a:r>
            <a:r>
              <a:rPr lang="en-US" altLang="ko-KR" sz="2000" b="1" dirty="0"/>
              <a:t>PODEX</a:t>
            </a:r>
            <a:endParaRPr lang="ko-KR" altLang="en-US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DD69AA-0E38-45B1-B0CF-4760B10915D6}"/>
              </a:ext>
            </a:extLst>
          </p:cNvPr>
          <p:cNvSpPr txBox="1"/>
          <p:nvPr/>
        </p:nvSpPr>
        <p:spPr>
          <a:xfrm>
            <a:off x="1334487" y="6062509"/>
            <a:ext cx="344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AMAZONE</a:t>
            </a:r>
            <a:r>
              <a:rPr lang="ko-KR" altLang="en-US" b="1" dirty="0"/>
              <a:t>의 무인 택배 로봇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6AADBB-F4B0-44DB-B146-EA6EE1608B59}"/>
              </a:ext>
            </a:extLst>
          </p:cNvPr>
          <p:cNvSpPr txBox="1"/>
          <p:nvPr/>
        </p:nvSpPr>
        <p:spPr>
          <a:xfrm>
            <a:off x="7240779" y="6062509"/>
            <a:ext cx="402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CONTINENTAL</a:t>
            </a:r>
            <a:r>
              <a:rPr lang="ko-KR" altLang="en-US" b="1" dirty="0"/>
              <a:t>의 무인 택배 로봇</a:t>
            </a:r>
          </a:p>
        </p:txBody>
      </p:sp>
    </p:spTree>
    <p:extLst>
      <p:ext uri="{BB962C8B-B14F-4D97-AF65-F5344CB8AC3E}">
        <p14:creationId xmlns:p14="http://schemas.microsoft.com/office/powerpoint/2010/main" val="323611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개체이(가) 표시된 사진&#10;&#10;자동 생성된 설명">
            <a:extLst>
              <a:ext uri="{FF2B5EF4-FFF2-40B4-BE49-F238E27FC236}">
                <a16:creationId xmlns:a16="http://schemas.microsoft.com/office/drawing/2014/main" id="{F62C4248-F064-4B25-A235-FFB4DB331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547" y="3434345"/>
            <a:ext cx="1729154" cy="124895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01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D0666-22CD-4057-97AA-E80AA1C7A3C0}"/>
              </a:ext>
            </a:extLst>
          </p:cNvPr>
          <p:cNvSpPr txBox="1"/>
          <p:nvPr/>
        </p:nvSpPr>
        <p:spPr>
          <a:xfrm>
            <a:off x="463547" y="1223658"/>
            <a:ext cx="1143998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주행 기능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음성 인식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영상 인식 기능이 탑재된 무인 택배 로봇</a:t>
            </a:r>
            <a:endParaRPr lang="en-US" altLang="ko-KR" sz="2400" b="1" dirty="0"/>
          </a:p>
          <a:p>
            <a:endParaRPr lang="en-US" altLang="ko-KR" sz="1200" b="1" dirty="0"/>
          </a:p>
          <a:p>
            <a:r>
              <a:rPr lang="en-US" altLang="ko-KR" sz="2000" dirty="0"/>
              <a:t>→  </a:t>
            </a:r>
            <a:r>
              <a:rPr lang="ko-KR" altLang="en-US" sz="2000" dirty="0"/>
              <a:t>기존 기수의 지도 작성 기능에</a:t>
            </a:r>
            <a:r>
              <a:rPr lang="en-US" altLang="ko-KR" sz="2000" dirty="0"/>
              <a:t> </a:t>
            </a:r>
            <a:r>
              <a:rPr lang="ko-KR" altLang="en-US" sz="2000" dirty="0"/>
              <a:t>주행</a:t>
            </a:r>
            <a:r>
              <a:rPr lang="en-US" altLang="ko-KR" sz="2000" dirty="0"/>
              <a:t>, </a:t>
            </a:r>
            <a:r>
              <a:rPr lang="ko-KR" altLang="en-US" sz="2000" b="1" dirty="0"/>
              <a:t>음성</a:t>
            </a:r>
            <a:r>
              <a:rPr lang="ko-KR" altLang="en-US" sz="2000" dirty="0"/>
              <a:t>과 </a:t>
            </a:r>
            <a:r>
              <a:rPr lang="ko-KR" altLang="en-US" sz="2000" b="1" dirty="0"/>
              <a:t>영상</a:t>
            </a:r>
            <a:r>
              <a:rPr lang="ko-KR" altLang="en-US" sz="2000" dirty="0"/>
              <a:t> 기능을 추가하여 </a:t>
            </a:r>
            <a:r>
              <a:rPr lang="ko-KR" altLang="en-US" sz="2000" b="1" dirty="0"/>
              <a:t>실용성</a:t>
            </a:r>
            <a:r>
              <a:rPr lang="ko-KR" altLang="en-US" sz="2000" dirty="0"/>
              <a:t>을 향상</a:t>
            </a:r>
            <a:endParaRPr lang="en-US" altLang="ko-KR" sz="1100" b="1" dirty="0"/>
          </a:p>
          <a:p>
            <a:r>
              <a:rPr lang="en-US" altLang="ko-KR" sz="2000" dirty="0"/>
              <a:t>→  PODEX</a:t>
            </a:r>
            <a:r>
              <a:rPr lang="ko-KR" altLang="en-US" sz="2000" dirty="0"/>
              <a:t>의 목표는 </a:t>
            </a:r>
            <a:r>
              <a:rPr lang="ko-KR" altLang="en-US" sz="2000" b="1" dirty="0"/>
              <a:t>지도</a:t>
            </a:r>
            <a:r>
              <a:rPr lang="ko-KR" altLang="en-US" sz="2000" dirty="0"/>
              <a:t>를 작성하고 </a:t>
            </a:r>
            <a:r>
              <a:rPr lang="ko-KR" altLang="en-US" sz="2000" b="1" dirty="0"/>
              <a:t>목적지</a:t>
            </a:r>
            <a:r>
              <a:rPr lang="ko-KR" altLang="en-US" sz="2000" dirty="0"/>
              <a:t>를 음성으로 입력 받는 </a:t>
            </a:r>
            <a:r>
              <a:rPr lang="ko-KR" altLang="en-US" sz="2000" b="1" dirty="0"/>
              <a:t>물품 배송</a:t>
            </a:r>
            <a:r>
              <a:rPr lang="ko-KR" altLang="en-US" sz="2000" dirty="0"/>
              <a:t> </a:t>
            </a:r>
            <a:r>
              <a:rPr lang="ko-KR" altLang="en-US" sz="2000" b="1" dirty="0"/>
              <a:t>기능</a:t>
            </a:r>
            <a:r>
              <a:rPr lang="ko-KR" altLang="en-US" sz="2000" dirty="0"/>
              <a:t>의 구현 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</a:p>
          <a:p>
            <a:endParaRPr lang="ko-KR" altLang="en-US" sz="2000" dirty="0"/>
          </a:p>
        </p:txBody>
      </p:sp>
      <p:pic>
        <p:nvPicPr>
          <p:cNvPr id="11" name="Picture 2" descr="slam ì¬ì©ë²ì ëí ì´ë¯¸ì§ ê²ìê²°ê³¼">
            <a:extLst>
              <a:ext uri="{FF2B5EF4-FFF2-40B4-BE49-F238E27FC236}">
                <a16:creationId xmlns:a16="http://schemas.microsoft.com/office/drawing/2014/main" id="{BE1E6C67-ACED-4F95-B262-83B25DA3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7821" y="2525045"/>
            <a:ext cx="2694730" cy="30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3B66670-52CE-4CCF-863B-7992D5266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47"/>
          <a:stretch/>
        </p:blipFill>
        <p:spPr bwMode="auto">
          <a:xfrm>
            <a:off x="4091565" y="2719754"/>
            <a:ext cx="3229223" cy="269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벽, 실내, 사람, 넥타이이(가) 표시된 사진&#10;&#10;자동 생성된 설명">
            <a:extLst>
              <a:ext uri="{FF2B5EF4-FFF2-40B4-BE49-F238E27FC236}">
                <a16:creationId xmlns:a16="http://schemas.microsoft.com/office/drawing/2014/main" id="{5A077E2F-3DC9-488B-BC1A-46AF36314E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30" y="2719754"/>
            <a:ext cx="2252088" cy="2694731"/>
          </a:xfrm>
          <a:prstGeom prst="rect">
            <a:avLst/>
          </a:prstGeom>
        </p:spPr>
      </p:pic>
      <p:sp>
        <p:nvSpPr>
          <p:cNvPr id="3" name="덧셈 기호 2"/>
          <p:cNvSpPr/>
          <p:nvPr/>
        </p:nvSpPr>
        <p:spPr>
          <a:xfrm>
            <a:off x="10155115" y="3849274"/>
            <a:ext cx="439616" cy="590842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8375" y="5539865"/>
            <a:ext cx="362801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b="1" dirty="0"/>
              <a:t>Mapping</a:t>
            </a:r>
            <a:r>
              <a:rPr lang="ko-KR" altLang="en-US" b="1" dirty="0"/>
              <a:t> </a:t>
            </a:r>
            <a:r>
              <a:rPr lang="en-US" altLang="ko-KR" b="1" dirty="0"/>
              <a:t>&amp;</a:t>
            </a:r>
            <a:r>
              <a:rPr lang="ko-KR" altLang="en-US" b="1" dirty="0"/>
              <a:t> </a:t>
            </a:r>
            <a:r>
              <a:rPr lang="en-US" altLang="ko-KR" b="1" dirty="0"/>
              <a:t>Go</a:t>
            </a:r>
          </a:p>
          <a:p>
            <a:pPr marL="342900" indent="-342900">
              <a:buAutoNum type="arabicParenR"/>
            </a:pPr>
            <a:endParaRPr lang="en-US" altLang="ko-KR" sz="9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/>
              <a:t>Lidar</a:t>
            </a:r>
            <a:r>
              <a:rPr lang="ko-KR" altLang="en-US" sz="1600" dirty="0"/>
              <a:t>를 이용하여 </a:t>
            </a:r>
            <a:r>
              <a:rPr lang="en-US" altLang="ko-KR" sz="1600" b="1" dirty="0"/>
              <a:t>2D </a:t>
            </a:r>
            <a:r>
              <a:rPr lang="ko-KR" altLang="en-US" sz="1600" b="1" dirty="0"/>
              <a:t>지도</a:t>
            </a:r>
            <a:r>
              <a:rPr lang="ko-KR" altLang="en-US" sz="1600" dirty="0"/>
              <a:t> 작성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/>
              <a:t>2D</a:t>
            </a:r>
            <a:r>
              <a:rPr lang="ko-KR" altLang="en-US" sz="1600" dirty="0"/>
              <a:t> 지도를 기반 </a:t>
            </a:r>
            <a:r>
              <a:rPr lang="ko-KR" altLang="en-US" sz="1600" b="1" dirty="0"/>
              <a:t>목적지 주행</a:t>
            </a:r>
            <a:endParaRPr lang="en-US" altLang="ko-KR" sz="1600" b="1" dirty="0"/>
          </a:p>
          <a:p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131727" y="5509088"/>
            <a:ext cx="322922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 Voice Recognition</a:t>
            </a:r>
          </a:p>
          <a:p>
            <a:pPr marL="342900" indent="-342900">
              <a:buAutoNum type="arabicParenR"/>
            </a:pPr>
            <a:endParaRPr lang="en-US" altLang="ko-KR" sz="9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/>
              <a:t>목적지</a:t>
            </a:r>
            <a:r>
              <a:rPr lang="ko-KR" altLang="en-US" sz="1600" dirty="0"/>
              <a:t>와 </a:t>
            </a:r>
            <a:r>
              <a:rPr lang="ko-KR" altLang="en-US" sz="1600" b="1" dirty="0"/>
              <a:t>수신자</a:t>
            </a:r>
            <a:r>
              <a:rPr lang="ko-KR" altLang="en-US" sz="1600" dirty="0"/>
              <a:t>를 </a:t>
            </a:r>
            <a:r>
              <a:rPr lang="ko-KR" altLang="en-US" sz="1600" b="1" dirty="0"/>
              <a:t>음성으로 입력</a:t>
            </a:r>
            <a:r>
              <a:rPr lang="ko-KR" altLang="en-US" sz="1600" dirty="0"/>
              <a:t> 받음</a:t>
            </a:r>
            <a:endParaRPr lang="en-US" altLang="ko-KR" sz="1600" dirty="0"/>
          </a:p>
          <a:p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489861" y="5509088"/>
            <a:ext cx="467283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3) Image Recognition</a:t>
            </a:r>
          </a:p>
          <a:p>
            <a:endParaRPr lang="en-US" altLang="ko-KR" sz="9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/>
              <a:t>세부 목적지 위치 탐색</a:t>
            </a:r>
            <a:r>
              <a:rPr lang="ko-KR" altLang="en-US" sz="1600" dirty="0"/>
              <a:t> 기능</a:t>
            </a: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사전에 지정된 </a:t>
            </a:r>
            <a:r>
              <a:rPr lang="ko-KR" altLang="en-US" sz="1600" b="1" dirty="0"/>
              <a:t>수신자 인증 및 물품 잠금 해제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3065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680A20-BEC8-4EF5-BF74-70FE6B84CA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88A"/>
          </a:solidFill>
          <a:ln>
            <a:solidFill>
              <a:srgbClr val="0058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3A5-18BE-4BFB-9ED9-5026D33AAD65}"/>
              </a:ext>
            </a:extLst>
          </p:cNvPr>
          <p:cNvSpPr txBox="1"/>
          <p:nvPr/>
        </p:nvSpPr>
        <p:spPr>
          <a:xfrm>
            <a:off x="3224212" y="3013501"/>
            <a:ext cx="5743575" cy="8309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02 </a:t>
            </a:r>
            <a:r>
              <a:rPr lang="ko-KR" altLang="en-US" sz="4800" b="1" dirty="0">
                <a:solidFill>
                  <a:schemeClr val="bg1"/>
                </a:solidFill>
              </a:rPr>
              <a:t>프로젝트 개발</a:t>
            </a:r>
          </a:p>
        </p:txBody>
      </p:sp>
    </p:spTree>
    <p:extLst>
      <p:ext uri="{BB962C8B-B14F-4D97-AF65-F5344CB8AC3E}">
        <p14:creationId xmlns:p14="http://schemas.microsoft.com/office/powerpoint/2010/main" val="2470961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0484" y="1098283"/>
            <a:ext cx="806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3D </a:t>
            </a:r>
            <a:r>
              <a:rPr lang="ko-KR" altLang="en-US" sz="2400" b="1" dirty="0"/>
              <a:t>프린터 이용 </a:t>
            </a:r>
            <a:r>
              <a:rPr lang="en-US" altLang="ko-KR" sz="2400" b="1" dirty="0"/>
              <a:t>Donkey car </a:t>
            </a:r>
            <a:r>
              <a:rPr lang="ko-KR" altLang="en-US" sz="2400" b="1" dirty="0"/>
              <a:t>프레임 제작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pic>
        <p:nvPicPr>
          <p:cNvPr id="4" name="그림 3" descr="바닥, 하늘, 물이(가) 표시된 사진&#10;&#10;자동 생성된 설명">
            <a:extLst>
              <a:ext uri="{FF2B5EF4-FFF2-40B4-BE49-F238E27FC236}">
                <a16:creationId xmlns:a16="http://schemas.microsoft.com/office/drawing/2014/main" id="{F9A20F42-1BBA-4C74-BB03-C711316D4F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2" y="4916573"/>
            <a:ext cx="1865784" cy="1402309"/>
          </a:xfrm>
          <a:prstGeom prst="rect">
            <a:avLst/>
          </a:prstGeom>
        </p:spPr>
      </p:pic>
      <p:pic>
        <p:nvPicPr>
          <p:cNvPr id="13" name="그림 12" descr="바닥, 대지이(가) 표시된 사진&#10;&#10;자동 생성된 설명">
            <a:extLst>
              <a:ext uri="{FF2B5EF4-FFF2-40B4-BE49-F238E27FC236}">
                <a16:creationId xmlns:a16="http://schemas.microsoft.com/office/drawing/2014/main" id="{482E3D25-4641-4301-A5F4-400E1D16A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2" y="3485606"/>
            <a:ext cx="1865782" cy="1402308"/>
          </a:xfrm>
          <a:prstGeom prst="rect">
            <a:avLst/>
          </a:prstGeom>
        </p:spPr>
      </p:pic>
      <p:pic>
        <p:nvPicPr>
          <p:cNvPr id="15" name="그림 14" descr="바닥, 대지, 하늘이(가) 표시된 사진&#10;&#10;자동 생성된 설명">
            <a:extLst>
              <a:ext uri="{FF2B5EF4-FFF2-40B4-BE49-F238E27FC236}">
                <a16:creationId xmlns:a16="http://schemas.microsoft.com/office/drawing/2014/main" id="{44BEC0A1-952D-4FE2-9F73-2EEE8BEDFF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71" y="2054638"/>
            <a:ext cx="1865781" cy="140230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824C61-4823-448B-97B5-3CD7E07BC37D}"/>
              </a:ext>
            </a:extLst>
          </p:cNvPr>
          <p:cNvCxnSpPr>
            <a:cxnSpLocks/>
          </p:cNvCxnSpPr>
          <p:nvPr/>
        </p:nvCxnSpPr>
        <p:spPr>
          <a:xfrm flipV="1">
            <a:off x="3044047" y="2836743"/>
            <a:ext cx="1919189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A730CA9-FE63-40D6-8616-FA693477AED0}"/>
              </a:ext>
            </a:extLst>
          </p:cNvPr>
          <p:cNvCxnSpPr>
            <a:cxnSpLocks/>
          </p:cNvCxnSpPr>
          <p:nvPr/>
        </p:nvCxnSpPr>
        <p:spPr>
          <a:xfrm flipV="1">
            <a:off x="3094922" y="4221655"/>
            <a:ext cx="1919189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8949480-DB9C-4E8D-ACAA-0377F23209F4}"/>
              </a:ext>
            </a:extLst>
          </p:cNvPr>
          <p:cNvCxnSpPr>
            <a:cxnSpLocks/>
          </p:cNvCxnSpPr>
          <p:nvPr/>
        </p:nvCxnSpPr>
        <p:spPr>
          <a:xfrm flipV="1">
            <a:off x="3064071" y="5783988"/>
            <a:ext cx="1919189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바닥, 대지, 실내, 검은색이(가) 표시된 사진&#10;&#10;자동 생성된 설명">
            <a:extLst>
              <a:ext uri="{FF2B5EF4-FFF2-40B4-BE49-F238E27FC236}">
                <a16:creationId xmlns:a16="http://schemas.microsoft.com/office/drawing/2014/main" id="{265057AC-A8CE-4285-AE31-99C9942E3D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28" y="1676197"/>
            <a:ext cx="4387082" cy="47681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B61F13-9906-4A45-A5AB-3DEA11E0ABA5}"/>
              </a:ext>
            </a:extLst>
          </p:cNvPr>
          <p:cNvSpPr txBox="1"/>
          <p:nvPr/>
        </p:nvSpPr>
        <p:spPr>
          <a:xfrm>
            <a:off x="3044047" y="2438595"/>
            <a:ext cx="225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층 </a:t>
            </a:r>
            <a:r>
              <a:rPr lang="en-US" altLang="ko-KR" dirty="0"/>
              <a:t>LIDAR </a:t>
            </a:r>
            <a:r>
              <a:rPr lang="ko-KR" altLang="en-US" dirty="0"/>
              <a:t>프레임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79AEB6-683E-4B62-A37F-C26F7EBAC965}"/>
              </a:ext>
            </a:extLst>
          </p:cNvPr>
          <p:cNvSpPr txBox="1"/>
          <p:nvPr/>
        </p:nvSpPr>
        <p:spPr>
          <a:xfrm>
            <a:off x="3199144" y="3812077"/>
            <a:ext cx="160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</a:t>
            </a:r>
            <a:r>
              <a:rPr lang="ko-KR" altLang="en-US" dirty="0"/>
              <a:t>층 구조대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2DAB9-05C7-4D8B-AE9B-EDF81B55F35E}"/>
              </a:ext>
            </a:extLst>
          </p:cNvPr>
          <p:cNvSpPr txBox="1"/>
          <p:nvPr/>
        </p:nvSpPr>
        <p:spPr>
          <a:xfrm>
            <a:off x="3145809" y="5286504"/>
            <a:ext cx="160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1/2</a:t>
            </a:r>
            <a:r>
              <a:rPr lang="ko-KR" altLang="en-US" dirty="0"/>
              <a:t>층 지지대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2C74351-87F7-4ACC-A785-E033CD571263}"/>
              </a:ext>
            </a:extLst>
          </p:cNvPr>
          <p:cNvCxnSpPr/>
          <p:nvPr/>
        </p:nvCxnSpPr>
        <p:spPr>
          <a:xfrm flipV="1">
            <a:off x="7417558" y="1379073"/>
            <a:ext cx="1849272" cy="907576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CF45E68-8B84-4583-873E-1020E7DD7D98}"/>
              </a:ext>
            </a:extLst>
          </p:cNvPr>
          <p:cNvCxnSpPr>
            <a:cxnSpLocks/>
          </p:cNvCxnSpPr>
          <p:nvPr/>
        </p:nvCxnSpPr>
        <p:spPr>
          <a:xfrm flipV="1">
            <a:off x="8523882" y="2347820"/>
            <a:ext cx="1486751" cy="942711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8BE9FED-4C29-41BD-8347-95D0531F92B8}"/>
              </a:ext>
            </a:extLst>
          </p:cNvPr>
          <p:cNvSpPr txBox="1"/>
          <p:nvPr/>
        </p:nvSpPr>
        <p:spPr>
          <a:xfrm>
            <a:off x="9278777" y="1190616"/>
            <a:ext cx="127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RPLidar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A08AAA-07C3-4F44-A663-2D7B3EF28741}"/>
              </a:ext>
            </a:extLst>
          </p:cNvPr>
          <p:cNvSpPr txBox="1"/>
          <p:nvPr/>
        </p:nvSpPr>
        <p:spPr>
          <a:xfrm>
            <a:off x="10068693" y="2163154"/>
            <a:ext cx="127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Camera</a:t>
            </a:r>
            <a:endParaRPr lang="ko-KR" altLang="en-US" b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4B43B6D-0FC5-457F-90ED-C39DBE2F2C02}"/>
              </a:ext>
            </a:extLst>
          </p:cNvPr>
          <p:cNvCxnSpPr>
            <a:cxnSpLocks/>
          </p:cNvCxnSpPr>
          <p:nvPr/>
        </p:nvCxnSpPr>
        <p:spPr>
          <a:xfrm>
            <a:off x="7995383" y="4595236"/>
            <a:ext cx="2148403" cy="972807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F5FF1A9-4873-4B19-9688-AD1143EBD7CB}"/>
              </a:ext>
            </a:extLst>
          </p:cNvPr>
          <p:cNvSpPr txBox="1"/>
          <p:nvPr/>
        </p:nvSpPr>
        <p:spPr>
          <a:xfrm>
            <a:off x="10143786" y="5286504"/>
            <a:ext cx="180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Raspberry Pi 3 &amp; </a:t>
            </a:r>
            <a:r>
              <a:rPr lang="en-US" altLang="ko-KR" b="1" dirty="0" err="1"/>
              <a:t>Hardwares</a:t>
            </a:r>
            <a:endParaRPr lang="ko-KR" altLang="en-US" b="1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FF3BB2A-25B3-481A-A976-0C3FB403A659}"/>
              </a:ext>
            </a:extLst>
          </p:cNvPr>
          <p:cNvCxnSpPr>
            <a:cxnSpLocks/>
          </p:cNvCxnSpPr>
          <p:nvPr/>
        </p:nvCxnSpPr>
        <p:spPr>
          <a:xfrm>
            <a:off x="8193582" y="3923613"/>
            <a:ext cx="2054807" cy="263147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AE248C-84BB-4E27-83EB-6D23FA54C34D}"/>
              </a:ext>
            </a:extLst>
          </p:cNvPr>
          <p:cNvSpPr txBox="1"/>
          <p:nvPr/>
        </p:nvSpPr>
        <p:spPr>
          <a:xfrm>
            <a:off x="10248389" y="3977728"/>
            <a:ext cx="180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배송 물품 공간</a:t>
            </a:r>
          </a:p>
        </p:txBody>
      </p:sp>
    </p:spTree>
    <p:extLst>
      <p:ext uri="{BB962C8B-B14F-4D97-AF65-F5344CB8AC3E}">
        <p14:creationId xmlns:p14="http://schemas.microsoft.com/office/powerpoint/2010/main" val="4237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25165"/>
            <a:ext cx="12192000" cy="9525"/>
          </a:xfrm>
          <a:prstGeom prst="line">
            <a:avLst/>
          </a:prstGeom>
          <a:ln w="57150">
            <a:solidFill>
              <a:srgbClr val="00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841069" y="2961181"/>
            <a:ext cx="0" cy="51700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</p:cNvCxnSpPr>
          <p:nvPr/>
        </p:nvCxnSpPr>
        <p:spPr>
          <a:xfrm flipH="1" flipV="1">
            <a:off x="5629960" y="5295916"/>
            <a:ext cx="539074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중괄호 16"/>
          <p:cNvSpPr/>
          <p:nvPr/>
        </p:nvSpPr>
        <p:spPr>
          <a:xfrm>
            <a:off x="6180698" y="4848788"/>
            <a:ext cx="415636" cy="9079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2" descr="PC ì´ë¯¸ì§ì ëí ì´ë¯¸ì§ ê²ìê²°ê³¼">
            <a:extLst>
              <a:ext uri="{FF2B5EF4-FFF2-40B4-BE49-F238E27FC236}">
                <a16:creationId xmlns:a16="http://schemas.microsoft.com/office/drawing/2014/main" id="{8A2E6FB5-5CBF-4F03-BC89-C5D419FB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79" y="981673"/>
            <a:ext cx="2429099" cy="242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9190E65-4220-4E2F-A895-F5E48C3501B9}"/>
              </a:ext>
            </a:extLst>
          </p:cNvPr>
          <p:cNvCxnSpPr>
            <a:cxnSpLocks/>
          </p:cNvCxnSpPr>
          <p:nvPr/>
        </p:nvCxnSpPr>
        <p:spPr>
          <a:xfrm flipV="1">
            <a:off x="5207217" y="2337949"/>
            <a:ext cx="1136512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4163" y="183658"/>
            <a:ext cx="8922328" cy="741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55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02</a:t>
            </a:r>
            <a:r>
              <a:rPr lang="en-US" altLang="ko-KR" sz="4667" b="1" dirty="0">
                <a:solidFill>
                  <a:schemeClr val="tx1"/>
                </a:solidFill>
                <a:latin typeface="Futura Std Book" panose="020B0802020204020204" pitchFamily="34" charset="0"/>
              </a:rPr>
              <a:t> </a:t>
            </a:r>
            <a:r>
              <a:rPr lang="ko-KR" altLang="en-US" sz="3700" b="1" dirty="0">
                <a:solidFill>
                  <a:schemeClr val="tx1"/>
                </a:solidFill>
                <a:latin typeface="Futura Std Book" panose="020B0802020204020204" pitchFamily="34" charset="0"/>
              </a:rPr>
              <a:t>프로젝트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7567A-6AC6-41F6-921A-C7DB58BE25B4}"/>
              </a:ext>
            </a:extLst>
          </p:cNvPr>
          <p:cNvSpPr txBox="1"/>
          <p:nvPr/>
        </p:nvSpPr>
        <p:spPr>
          <a:xfrm>
            <a:off x="2468706" y="2933969"/>
            <a:ext cx="138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Master PC</a:t>
            </a:r>
            <a:endParaRPr lang="ko-KR" altLang="en-US" b="1" dirty="0"/>
          </a:p>
        </p:txBody>
      </p:sp>
      <p:pic>
        <p:nvPicPr>
          <p:cNvPr id="4" name="그림 3" descr="바닥, 대지, 실내, 검은색이(가) 표시된 사진&#10;&#10;자동 생성된 설명">
            <a:extLst>
              <a:ext uri="{FF2B5EF4-FFF2-40B4-BE49-F238E27FC236}">
                <a16:creationId xmlns:a16="http://schemas.microsoft.com/office/drawing/2014/main" id="{D1D51190-6027-47E6-88A0-2940C48D0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79" y="3602505"/>
            <a:ext cx="2751001" cy="298995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78" y="1132381"/>
            <a:ext cx="4104936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242" y="3478186"/>
            <a:ext cx="3987572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242" y="5286412"/>
            <a:ext cx="398757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422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</TotalTime>
  <Words>841</Words>
  <Application>Microsoft Office PowerPoint</Application>
  <PresentationFormat>와이드스크린</PresentationFormat>
  <Paragraphs>138</Paragraphs>
  <Slides>21</Slides>
  <Notes>15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Futura Std Book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에녹 김</dc:creator>
  <cp:lastModifiedBy>HanBin Moon</cp:lastModifiedBy>
  <cp:revision>293</cp:revision>
  <dcterms:created xsi:type="dcterms:W3CDTF">2019-05-03T11:51:46Z</dcterms:created>
  <dcterms:modified xsi:type="dcterms:W3CDTF">2019-07-05T04:23:44Z</dcterms:modified>
</cp:coreProperties>
</file>